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2" r:id="rId3"/>
    <p:sldId id="443" r:id="rId4"/>
    <p:sldId id="444" r:id="rId5"/>
    <p:sldId id="474" r:id="rId6"/>
    <p:sldId id="473" r:id="rId7"/>
    <p:sldId id="475" r:id="rId8"/>
    <p:sldId id="476" r:id="rId9"/>
    <p:sldId id="445" r:id="rId10"/>
    <p:sldId id="506" r:id="rId11"/>
    <p:sldId id="446" r:id="rId12"/>
    <p:sldId id="477" r:id="rId13"/>
    <p:sldId id="471" r:id="rId14"/>
    <p:sldId id="492" r:id="rId15"/>
    <p:sldId id="493" r:id="rId16"/>
    <p:sldId id="448" r:id="rId17"/>
    <p:sldId id="494" r:id="rId18"/>
    <p:sldId id="495" r:id="rId19"/>
    <p:sldId id="478" r:id="rId20"/>
    <p:sldId id="450" r:id="rId21"/>
    <p:sldId id="500" r:id="rId22"/>
    <p:sldId id="501" r:id="rId23"/>
    <p:sldId id="499" r:id="rId24"/>
    <p:sldId id="451" r:id="rId25"/>
    <p:sldId id="452" r:id="rId26"/>
    <p:sldId id="502" r:id="rId27"/>
    <p:sldId id="479" r:id="rId28"/>
    <p:sldId id="453" r:id="rId29"/>
    <p:sldId id="496" r:id="rId30"/>
    <p:sldId id="503" r:id="rId31"/>
    <p:sldId id="454" r:id="rId32"/>
    <p:sldId id="460" r:id="rId33"/>
    <p:sldId id="461" r:id="rId34"/>
    <p:sldId id="497" r:id="rId35"/>
    <p:sldId id="482" r:id="rId36"/>
    <p:sldId id="456" r:id="rId37"/>
    <p:sldId id="463" r:id="rId38"/>
    <p:sldId id="484" r:id="rId39"/>
    <p:sldId id="507" r:id="rId40"/>
    <p:sldId id="464" r:id="rId41"/>
    <p:sldId id="485" r:id="rId42"/>
    <p:sldId id="504" r:id="rId43"/>
    <p:sldId id="486" r:id="rId44"/>
    <p:sldId id="505" r:id="rId45"/>
    <p:sldId id="487" r:id="rId46"/>
    <p:sldId id="457" r:id="rId47"/>
    <p:sldId id="466" r:id="rId48"/>
    <p:sldId id="508" r:id="rId49"/>
    <p:sldId id="509" r:id="rId50"/>
    <p:sldId id="468" r:id="rId51"/>
    <p:sldId id="488" r:id="rId52"/>
    <p:sldId id="510" r:id="rId53"/>
    <p:sldId id="517" r:id="rId54"/>
    <p:sldId id="511" r:id="rId55"/>
    <p:sldId id="458" r:id="rId56"/>
    <p:sldId id="470" r:id="rId57"/>
    <p:sldId id="498" r:id="rId58"/>
    <p:sldId id="469" r:id="rId59"/>
    <p:sldId id="522" r:id="rId60"/>
    <p:sldId id="523" r:id="rId61"/>
    <p:sldId id="518" r:id="rId62"/>
    <p:sldId id="519" r:id="rId63"/>
    <p:sldId id="520" r:id="rId64"/>
    <p:sldId id="521" r:id="rId65"/>
    <p:sldId id="459" r:id="rId66"/>
    <p:sldId id="462" r:id="rId67"/>
    <p:sldId id="489" r:id="rId68"/>
    <p:sldId id="490" r:id="rId69"/>
    <p:sldId id="465" r:id="rId70"/>
    <p:sldId id="514" r:id="rId71"/>
    <p:sldId id="515" r:id="rId72"/>
    <p:sldId id="513" r:id="rId73"/>
    <p:sldId id="491" r:id="rId74"/>
    <p:sldId id="472" r:id="rId75"/>
    <p:sldId id="516" r:id="rId76"/>
    <p:sldId id="449" r:id="rId77"/>
    <p:sldId id="455" r:id="rId78"/>
    <p:sldId id="480" r:id="rId79"/>
    <p:sldId id="481" r:id="rId80"/>
    <p:sldId id="483" r:id="rId8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AF40E-44F0-934B-81EC-1D30C34810A3}" v="1" dt="2020-10-02T01:31:1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03" autoAdjust="0"/>
    <p:restoredTop sz="94709" autoAdjust="0"/>
  </p:normalViewPr>
  <p:slideViewPr>
    <p:cSldViewPr>
      <p:cViewPr varScale="1">
        <p:scale>
          <a:sx n="102" d="100"/>
          <a:sy n="102" d="100"/>
        </p:scale>
        <p:origin x="19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CE4BC063-EA2E-A54F-9E11-E3ABEBC764A3}"/>
    <pc:docChg chg="undo custSel addSld delSld modSld sldOrd">
      <pc:chgData name="Kun Suo" userId="41c30799-3a2b-4880-86a3-8488be07954a" providerId="ADAL" clId="{CE4BC063-EA2E-A54F-9E11-E3ABEBC764A3}" dt="2019-09-30T16:00:31.492" v="1534"/>
      <pc:docMkLst>
        <pc:docMk/>
      </pc:docMkLst>
      <pc:sldChg chg="addSp delSp modSp">
        <pc:chgData name="Kun Suo" userId="41c30799-3a2b-4880-86a3-8488be07954a" providerId="ADAL" clId="{CE4BC063-EA2E-A54F-9E11-E3ABEBC764A3}" dt="2019-09-29T00:47:48.118" v="10" actId="478"/>
        <pc:sldMkLst>
          <pc:docMk/>
          <pc:sldMk cId="2532967492" sldId="444"/>
        </pc:sldMkLst>
        <pc:spChg chg="del">
          <ac:chgData name="Kun Suo" userId="41c30799-3a2b-4880-86a3-8488be07954a" providerId="ADAL" clId="{CE4BC063-EA2E-A54F-9E11-E3ABEBC764A3}" dt="2019-09-29T00:43:23.467" v="1" actId="478"/>
          <ac:spMkLst>
            <pc:docMk/>
            <pc:sldMk cId="2532967492" sldId="444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47:48.118" v="10" actId="478"/>
          <ac:spMkLst>
            <pc:docMk/>
            <pc:sldMk cId="2532967492" sldId="444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43:25.016" v="2" actId="478"/>
          <ac:spMkLst>
            <pc:docMk/>
            <pc:sldMk cId="2532967492" sldId="444"/>
            <ac:spMk id="10" creationId="{C3D9EB16-99E1-CA4D-AFAA-0E42949AB4E4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3" creationId="{8F63CF88-5C75-5149-BB10-486F0F3DFD55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4" creationId="{189AEFF2-E1B5-F049-A9D9-38C86DC3FE7B}"/>
          </ac:spMkLst>
        </pc:spChg>
        <pc:graphicFrameChg chg="del mod modGraphic">
          <ac:chgData name="Kun Suo" userId="41c30799-3a2b-4880-86a3-8488be07954a" providerId="ADAL" clId="{CE4BC063-EA2E-A54F-9E11-E3ABEBC764A3}" dt="2019-09-29T00:47:27.372" v="7" actId="478"/>
          <ac:graphicFrameMkLst>
            <pc:docMk/>
            <pc:sldMk cId="2532967492" sldId="444"/>
            <ac:graphicFrameMk id="7" creationId="{C79CA73A-5F8D-1042-A275-07831407AA64}"/>
          </ac:graphicFrameMkLst>
        </pc:graphicFrameChg>
        <pc:graphicFrameChg chg="add mod">
          <ac:chgData name="Kun Suo" userId="41c30799-3a2b-4880-86a3-8488be07954a" providerId="ADAL" clId="{CE4BC063-EA2E-A54F-9E11-E3ABEBC764A3}" dt="2019-09-29T00:47:44.260" v="9" actId="1076"/>
          <ac:graphicFrameMkLst>
            <pc:docMk/>
            <pc:sldMk cId="2532967492" sldId="444"/>
            <ac:graphicFrameMk id="11" creationId="{D8B57B72-5A39-024D-90C9-9E0B1C2E9FEB}"/>
          </ac:graphicFrameMkLst>
        </pc:graphicFrameChg>
        <pc:picChg chg="add mod">
          <ac:chgData name="Kun Suo" userId="41c30799-3a2b-4880-86a3-8488be07954a" providerId="ADAL" clId="{CE4BC063-EA2E-A54F-9E11-E3ABEBC764A3}" dt="2019-09-29T00:47:44.260" v="9" actId="1076"/>
          <ac:picMkLst>
            <pc:docMk/>
            <pc:sldMk cId="2532967492" sldId="444"/>
            <ac:picMk id="12" creationId="{BDC48A39-46D4-3F42-8E8C-211CAC43FCC5}"/>
          </ac:picMkLst>
        </pc:picChg>
      </pc:sldChg>
      <pc:sldChg chg="modSp">
        <pc:chgData name="Kun Suo" userId="41c30799-3a2b-4880-86a3-8488be07954a" providerId="ADAL" clId="{CE4BC063-EA2E-A54F-9E11-E3ABEBC764A3}" dt="2019-09-29T01:10:25.727" v="243" actId="27636"/>
        <pc:sldMkLst>
          <pc:docMk/>
          <pc:sldMk cId="2910458613" sldId="445"/>
        </pc:sldMkLst>
        <pc:spChg chg="mod">
          <ac:chgData name="Kun Suo" userId="41c30799-3a2b-4880-86a3-8488be07954a" providerId="ADAL" clId="{CE4BC063-EA2E-A54F-9E11-E3ABEBC764A3}" dt="2019-09-29T01:10:25.727" v="243" actId="27636"/>
          <ac:spMkLst>
            <pc:docMk/>
            <pc:sldMk cId="2910458613" sldId="445"/>
            <ac:spMk id="6" creationId="{8D6888CC-E563-1544-81B7-7D1C7BD02339}"/>
          </ac:spMkLst>
        </pc:spChg>
        <pc:spChg chg="mod">
          <ac:chgData name="Kun Suo" userId="41c30799-3a2b-4880-86a3-8488be07954a" providerId="ADAL" clId="{CE4BC063-EA2E-A54F-9E11-E3ABEBC764A3}" dt="2019-09-29T01:10:17.493" v="236" actId="1076"/>
          <ac:spMkLst>
            <pc:docMk/>
            <pc:sldMk cId="2910458613" sldId="445"/>
            <ac:spMk id="7" creationId="{B8C0D047-FD3E-4C43-A39C-C2798A7B2745}"/>
          </ac:spMkLst>
        </pc:spChg>
      </pc:sldChg>
      <pc:sldChg chg="delSp modSp">
        <pc:chgData name="Kun Suo" userId="41c30799-3a2b-4880-86a3-8488be07954a" providerId="ADAL" clId="{CE4BC063-EA2E-A54F-9E11-E3ABEBC764A3}" dt="2019-09-29T01:19:50.767" v="311" actId="27636"/>
        <pc:sldMkLst>
          <pc:docMk/>
          <pc:sldMk cId="2916966603" sldId="446"/>
        </pc:sldMkLst>
        <pc:spChg chg="mod">
          <ac:chgData name="Kun Suo" userId="41c30799-3a2b-4880-86a3-8488be07954a" providerId="ADAL" clId="{CE4BC063-EA2E-A54F-9E11-E3ABEBC764A3}" dt="2019-09-29T01:19:50.767" v="311" actId="27636"/>
          <ac:spMkLst>
            <pc:docMk/>
            <pc:sldMk cId="2916966603" sldId="446"/>
            <ac:spMk id="6" creationId="{B2DBA333-432A-8446-8C54-CB750108C257}"/>
          </ac:spMkLst>
        </pc:spChg>
        <pc:spChg chg="del">
          <ac:chgData name="Kun Suo" userId="41c30799-3a2b-4880-86a3-8488be07954a" providerId="ADAL" clId="{CE4BC063-EA2E-A54F-9E11-E3ABEBC764A3}" dt="2019-09-29T01:18:52.105" v="308" actId="478"/>
          <ac:spMkLst>
            <pc:docMk/>
            <pc:sldMk cId="2916966603" sldId="446"/>
            <ac:spMk id="8" creationId="{DBC893E8-8EF3-EB4F-A8D1-8ABCE1A6F4FD}"/>
          </ac:spMkLst>
        </pc:spChg>
        <pc:graphicFrameChg chg="del">
          <ac:chgData name="Kun Suo" userId="41c30799-3a2b-4880-86a3-8488be07954a" providerId="ADAL" clId="{CE4BC063-EA2E-A54F-9E11-E3ABEBC764A3}" dt="2019-09-29T01:19:47.542" v="309" actId="478"/>
          <ac:graphicFrameMkLst>
            <pc:docMk/>
            <pc:sldMk cId="2916966603" sldId="446"/>
            <ac:graphicFrameMk id="7" creationId="{3F13EC53-6680-1B43-8647-59035816F104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30T15:12:55.681" v="1512" actId="207"/>
        <pc:sldMkLst>
          <pc:docMk/>
          <pc:sldMk cId="2296577333" sldId="447"/>
        </pc:sldMkLst>
        <pc:spChg chg="mod">
          <ac:chgData name="Kun Suo" userId="41c30799-3a2b-4880-86a3-8488be07954a" providerId="ADAL" clId="{CE4BC063-EA2E-A54F-9E11-E3ABEBC764A3}" dt="2019-09-29T00:58:57.280" v="137" actId="20577"/>
          <ac:spMkLst>
            <pc:docMk/>
            <pc:sldMk cId="2296577333" sldId="447"/>
            <ac:spMk id="2" creationId="{EEB5F3CA-90CA-D444-9BDE-F42BD7D4D391}"/>
          </ac:spMkLst>
        </pc:spChg>
        <pc:spChg chg="mod">
          <ac:chgData name="Kun Suo" userId="41c30799-3a2b-4880-86a3-8488be07954a" providerId="ADAL" clId="{CE4BC063-EA2E-A54F-9E11-E3ABEBC764A3}" dt="2019-09-30T15:12:55.681" v="1512" actId="207"/>
          <ac:spMkLst>
            <pc:docMk/>
            <pc:sldMk cId="2296577333" sldId="447"/>
            <ac:spMk id="6" creationId="{17AFA49B-1A01-2543-ACB2-6B1FB47B8DF6}"/>
          </ac:spMkLst>
        </pc:spChg>
        <pc:spChg chg="add del mod">
          <ac:chgData name="Kun Suo" userId="41c30799-3a2b-4880-86a3-8488be07954a" providerId="ADAL" clId="{CE4BC063-EA2E-A54F-9E11-E3ABEBC764A3}" dt="2019-09-29T00:58:02.737" v="111"/>
          <ac:spMkLst>
            <pc:docMk/>
            <pc:sldMk cId="2296577333" sldId="447"/>
            <ac:spMk id="8" creationId="{07E799DB-1E87-8A45-9D69-321D218248D1}"/>
          </ac:spMkLst>
        </pc:spChg>
        <pc:spChg chg="add mod">
          <ac:chgData name="Kun Suo" userId="41c30799-3a2b-4880-86a3-8488be07954a" providerId="ADAL" clId="{CE4BC063-EA2E-A54F-9E11-E3ABEBC764A3}" dt="2019-09-29T00:57:42.611" v="102" actId="1076"/>
          <ac:spMkLst>
            <pc:docMk/>
            <pc:sldMk cId="2296577333" sldId="447"/>
            <ac:spMk id="9" creationId="{44F323B3-0E43-CE44-B46D-0C3CA71E58E9}"/>
          </ac:spMkLst>
        </pc:spChg>
        <pc:spChg chg="add mod">
          <ac:chgData name="Kun Suo" userId="41c30799-3a2b-4880-86a3-8488be07954a" providerId="ADAL" clId="{CE4BC063-EA2E-A54F-9E11-E3ABEBC764A3}" dt="2019-09-29T00:57:50.963" v="105" actId="1076"/>
          <ac:spMkLst>
            <pc:docMk/>
            <pc:sldMk cId="2296577333" sldId="447"/>
            <ac:spMk id="10" creationId="{FB63E8B1-FB0F-B041-8404-DEA5855C5933}"/>
          </ac:spMkLst>
        </pc:spChg>
        <pc:spChg chg="add mod">
          <ac:chgData name="Kun Suo" userId="41c30799-3a2b-4880-86a3-8488be07954a" providerId="ADAL" clId="{CE4BC063-EA2E-A54F-9E11-E3ABEBC764A3}" dt="2019-09-29T00:58:01.837" v="109" actId="1076"/>
          <ac:spMkLst>
            <pc:docMk/>
            <pc:sldMk cId="2296577333" sldId="447"/>
            <ac:spMk id="11" creationId="{E7F1D33F-542D-6C48-B48C-F9B5DD725AFF}"/>
          </ac:spMkLst>
        </pc:spChg>
        <pc:spChg chg="add mod">
          <ac:chgData name="Kun Suo" userId="41c30799-3a2b-4880-86a3-8488be07954a" providerId="ADAL" clId="{CE4BC063-EA2E-A54F-9E11-E3ABEBC764A3}" dt="2019-09-29T00:58:10.593" v="113" actId="1076"/>
          <ac:spMkLst>
            <pc:docMk/>
            <pc:sldMk cId="2296577333" sldId="447"/>
            <ac:spMk id="12" creationId="{6E0C1AEF-955C-7D4F-9396-FA9F84DF250D}"/>
          </ac:spMkLst>
        </pc:spChg>
        <pc:spChg chg="add mod">
          <ac:chgData name="Kun Suo" userId="41c30799-3a2b-4880-86a3-8488be07954a" providerId="ADAL" clId="{CE4BC063-EA2E-A54F-9E11-E3ABEBC764A3}" dt="2019-09-29T00:58:17.639" v="115" actId="1076"/>
          <ac:spMkLst>
            <pc:docMk/>
            <pc:sldMk cId="2296577333" sldId="447"/>
            <ac:spMk id="13" creationId="{7F48BA5B-AF9E-244E-A3D6-12FEC93DC70B}"/>
          </ac:spMkLst>
        </pc:spChg>
        <pc:spChg chg="add mod">
          <ac:chgData name="Kun Suo" userId="41c30799-3a2b-4880-86a3-8488be07954a" providerId="ADAL" clId="{CE4BC063-EA2E-A54F-9E11-E3ABEBC764A3}" dt="2019-09-29T00:58:26.140" v="117" actId="1076"/>
          <ac:spMkLst>
            <pc:docMk/>
            <pc:sldMk cId="2296577333" sldId="447"/>
            <ac:spMk id="14" creationId="{25E495D9-0FA4-6949-87BD-6B4F48C5F1AC}"/>
          </ac:spMkLst>
        </pc:spChg>
        <pc:picChg chg="mod">
          <ac:chgData name="Kun Suo" userId="41c30799-3a2b-4880-86a3-8488be07954a" providerId="ADAL" clId="{CE4BC063-EA2E-A54F-9E11-E3ABEBC764A3}" dt="2019-09-29T00:57:04.460" v="97" actId="1076"/>
          <ac:picMkLst>
            <pc:docMk/>
            <pc:sldMk cId="2296577333" sldId="447"/>
            <ac:picMk id="7" creationId="{E87BB287-D9F8-A740-B837-41454E9EDE4C}"/>
          </ac:picMkLst>
        </pc:picChg>
      </pc:sldChg>
      <pc:sldChg chg="modSp">
        <pc:chgData name="Kun Suo" userId="41c30799-3a2b-4880-86a3-8488be07954a" providerId="ADAL" clId="{CE4BC063-EA2E-A54F-9E11-E3ABEBC764A3}" dt="2019-09-29T01:31:38.327" v="424"/>
        <pc:sldMkLst>
          <pc:docMk/>
          <pc:sldMk cId="2356405904" sldId="449"/>
        </pc:sldMkLst>
        <pc:graphicFrameChg chg="mod modGraphic">
          <ac:chgData name="Kun Suo" userId="41c30799-3a2b-4880-86a3-8488be07954a" providerId="ADAL" clId="{CE4BC063-EA2E-A54F-9E11-E3ABEBC764A3}" dt="2019-09-29T01:31:38.327" v="424"/>
          <ac:graphicFrameMkLst>
            <pc:docMk/>
            <pc:sldMk cId="2356405904" sldId="449"/>
            <ac:graphicFrameMk id="7" creationId="{C30D3E43-7A6E-2C45-BC91-A54A7292B904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47:04.470" v="492" actId="20577"/>
        <pc:sldMkLst>
          <pc:docMk/>
          <pc:sldMk cId="1530932106" sldId="450"/>
        </pc:sldMkLst>
        <pc:graphicFrameChg chg="mod modGraphic">
          <ac:chgData name="Kun Suo" userId="41c30799-3a2b-4880-86a3-8488be07954a" providerId="ADAL" clId="{CE4BC063-EA2E-A54F-9E11-E3ABEBC764A3}" dt="2019-09-29T01:47:04.470" v="49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29T15:28:52.028" v="712" actId="14100"/>
        <pc:sldMkLst>
          <pc:docMk/>
          <pc:sldMk cId="4204013869" sldId="453"/>
        </pc:sldMkLst>
        <pc:spChg chg="del">
          <ac:chgData name="Kun Suo" userId="41c30799-3a2b-4880-86a3-8488be07954a" providerId="ADAL" clId="{CE4BC063-EA2E-A54F-9E11-E3ABEBC764A3}" dt="2019-09-29T01:50:39.354" v="511"/>
          <ac:spMkLst>
            <pc:docMk/>
            <pc:sldMk cId="4204013869" sldId="453"/>
            <ac:spMk id="6" creationId="{BA300291-503E-4F48-9766-277B179F24C1}"/>
          </ac:spMkLst>
        </pc:spChg>
        <pc:spChg chg="mod">
          <ac:chgData name="Kun Suo" userId="41c30799-3a2b-4880-86a3-8488be07954a" providerId="ADAL" clId="{CE4BC063-EA2E-A54F-9E11-E3ABEBC764A3}" dt="2019-09-29T01:51:14.837" v="520" actId="1076"/>
          <ac:spMkLst>
            <pc:docMk/>
            <pc:sldMk cId="4204013869" sldId="453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1:51:19.894" v="521" actId="1076"/>
          <ac:spMkLst>
            <pc:docMk/>
            <pc:sldMk cId="4204013869" sldId="453"/>
            <ac:spMk id="12" creationId="{2C92D14B-CF57-274F-9681-478B85DDD6D2}"/>
          </ac:spMkLst>
        </pc:spChg>
        <pc:spChg chg="add mod">
          <ac:chgData name="Kun Suo" userId="41c30799-3a2b-4880-86a3-8488be07954a" providerId="ADAL" clId="{CE4BC063-EA2E-A54F-9E11-E3ABEBC764A3}" dt="2019-09-29T15:28:52.028" v="712" actId="14100"/>
          <ac:spMkLst>
            <pc:docMk/>
            <pc:sldMk cId="4204013869" sldId="453"/>
            <ac:spMk id="13" creationId="{2B009212-5112-FE44-9C19-2478A8434BE6}"/>
          </ac:spMkLst>
        </pc:spChg>
        <pc:spChg chg="add del mod">
          <ac:chgData name="Kun Suo" userId="41c30799-3a2b-4880-86a3-8488be07954a" providerId="ADAL" clId="{CE4BC063-EA2E-A54F-9E11-E3ABEBC764A3}" dt="2019-09-29T01:50:41.048" v="512" actId="478"/>
          <ac:spMkLst>
            <pc:docMk/>
            <pc:sldMk cId="4204013869" sldId="453"/>
            <ac:spMk id="13" creationId="{996CFD68-A65B-784F-B170-BC8F83E7DE9B}"/>
          </ac:spMkLst>
        </pc:sp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7" creationId="{11C533F4-BE9B-5744-8F77-A12EBDCB884C}"/>
          </ac:picMkLst>
        </pc:pic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8" creationId="{1F227395-3EA5-4443-A96E-158EC4D78DEC}"/>
          </ac:picMkLst>
        </pc:picChg>
        <pc:picChg chg="mod">
          <ac:chgData name="Kun Suo" userId="41c30799-3a2b-4880-86a3-8488be07954a" providerId="ADAL" clId="{CE4BC063-EA2E-A54F-9E11-E3ABEBC764A3}" dt="2019-09-29T02:50:35.887" v="707" actId="1036"/>
          <ac:picMkLst>
            <pc:docMk/>
            <pc:sldMk cId="4204013869" sldId="453"/>
            <ac:picMk id="9" creationId="{728563C7-1678-2941-9790-F8BCD7292D2B}"/>
          </ac:picMkLst>
        </pc:picChg>
      </pc:sldChg>
      <pc:sldChg chg="addSp modSp">
        <pc:chgData name="Kun Suo" userId="41c30799-3a2b-4880-86a3-8488be07954a" providerId="ADAL" clId="{CE4BC063-EA2E-A54F-9E11-E3ABEBC764A3}" dt="2019-09-29T01:54:59.378" v="592" actId="14100"/>
        <pc:sldMkLst>
          <pc:docMk/>
          <pc:sldMk cId="627956755" sldId="454"/>
        </pc:sldMkLst>
        <pc:spChg chg="add mod">
          <ac:chgData name="Kun Suo" userId="41c30799-3a2b-4880-86a3-8488be07954a" providerId="ADAL" clId="{CE4BC063-EA2E-A54F-9E11-E3ABEBC764A3}" dt="2019-09-29T01:54:59.378" v="592" actId="14100"/>
          <ac:spMkLst>
            <pc:docMk/>
            <pc:sldMk cId="627956755" sldId="454"/>
            <ac:spMk id="9" creationId="{C3C88FE3-0EEB-8443-A81D-91924A180FF4}"/>
          </ac:spMkLst>
        </pc:spChg>
        <pc:picChg chg="mod">
          <ac:chgData name="Kun Suo" userId="41c30799-3a2b-4880-86a3-8488be07954a" providerId="ADAL" clId="{CE4BC063-EA2E-A54F-9E11-E3ABEBC764A3}" dt="2019-09-29T01:54:17.336" v="522" actId="1076"/>
          <ac:picMkLst>
            <pc:docMk/>
            <pc:sldMk cId="627956755" sldId="454"/>
            <ac:picMk id="8" creationId="{A03F869A-0FB3-9043-A43F-5E16BF6DB86E}"/>
          </ac:picMkLst>
        </pc:picChg>
      </pc:sldChg>
      <pc:sldChg chg="addSp delSp modSp">
        <pc:chgData name="Kun Suo" userId="41c30799-3a2b-4880-86a3-8488be07954a" providerId="ADAL" clId="{CE4BC063-EA2E-A54F-9E11-E3ABEBC764A3}" dt="2019-09-29T17:44:46.240" v="1488" actId="27636"/>
        <pc:sldMkLst>
          <pc:docMk/>
          <pc:sldMk cId="3621774201" sldId="456"/>
        </pc:sldMkLst>
        <pc:spChg chg="mod">
          <ac:chgData name="Kun Suo" userId="41c30799-3a2b-4880-86a3-8488be07954a" providerId="ADAL" clId="{CE4BC063-EA2E-A54F-9E11-E3ABEBC764A3}" dt="2019-09-29T17:44:46.240" v="1488" actId="27636"/>
          <ac:spMkLst>
            <pc:docMk/>
            <pc:sldMk cId="3621774201" sldId="456"/>
            <ac:spMk id="6" creationId="{99129B53-188E-0144-89B7-6E1F36533D5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8" creationId="{3D76F7A2-49B0-D54B-8926-39486EC18835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9" creationId="{4247098D-F8E7-1A45-AA57-5F15BD3F0C84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0" creationId="{3F4FB991-EA8C-4443-A5F3-0B11864EDC4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1" creationId="{14375EE6-3DF9-8443-A9AC-DCA8EE5D03F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5" creationId="{763BE209-C494-344F-89AC-52B947457598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7" creationId="{DC1ABC89-9D33-A64B-A195-69DD226F3A5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8" creationId="{DFA9D4BA-4DFD-674A-9EFD-2B14FEABE41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9" creationId="{409D9C70-D25A-A847-AAB4-DCC0CF60B45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3" creationId="{C7BCDB9A-6176-6546-B203-0F7229BA10E0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4" creationId="{287BA5E6-56A6-5048-886C-2F5C7D9CB372}"/>
          </ac:spMkLst>
        </pc:sp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7" creationId="{16E7B405-0DE4-7A46-986F-C622AF4C0CF5}"/>
          </ac:picMkLst>
        </pc:pic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16" creationId="{61B37D74-09B3-6648-910D-01DD7F414387}"/>
          </ac:picMkLst>
        </pc:picChg>
        <pc:picChg chg="add mod">
          <ac:chgData name="Kun Suo" userId="41c30799-3a2b-4880-86a3-8488be07954a" providerId="ADAL" clId="{CE4BC063-EA2E-A54F-9E11-E3ABEBC764A3}" dt="2019-09-29T15:33:08.339" v="758" actId="1076"/>
          <ac:picMkLst>
            <pc:docMk/>
            <pc:sldMk cId="3621774201" sldId="456"/>
            <ac:picMk id="25" creationId="{04E5234F-C83B-4746-B760-0FE5EA8FF40D}"/>
          </ac:picMkLst>
        </pc:pic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2" creationId="{1A620615-4861-C941-AF55-9D942579865A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3" creationId="{C4EA7AE1-239B-5D42-B0F1-244A13E2C373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4" creationId="{531857A6-C0E7-134E-86F9-26B1DB1827E7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0" creationId="{E622A975-079A-4343-BA97-F06A00A4F43E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1" creationId="{956355CE-01CE-BF44-A08E-C0D92CF0D692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2" creationId="{B49765AA-F97D-454F-805B-2A52AC838061}"/>
          </ac:cxnSpMkLst>
        </pc:cxnChg>
      </pc:sldChg>
      <pc:sldChg chg="addSp modSp">
        <pc:chgData name="Kun Suo" userId="41c30799-3a2b-4880-86a3-8488be07954a" providerId="ADAL" clId="{CE4BC063-EA2E-A54F-9E11-E3ABEBC764A3}" dt="2019-09-29T17:18:25.090" v="1068" actId="20577"/>
        <pc:sldMkLst>
          <pc:docMk/>
          <pc:sldMk cId="3820068092" sldId="457"/>
        </pc:sldMkLst>
        <pc:spChg chg="mod">
          <ac:chgData name="Kun Suo" userId="41c30799-3a2b-4880-86a3-8488be07954a" providerId="ADAL" clId="{CE4BC063-EA2E-A54F-9E11-E3ABEBC764A3}" dt="2019-09-29T17:18:16.152" v="1067" actId="12"/>
          <ac:spMkLst>
            <pc:docMk/>
            <pc:sldMk cId="3820068092" sldId="457"/>
            <ac:spMk id="6" creationId="{E74A36F4-F640-F94E-A5B3-FAAD3A014A53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7" creationId="{560B6252-DECE-4B49-9556-B4411F29BFE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8" creationId="{6E19EA57-CEB2-DB49-B394-42E7FFB1409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9" creationId="{AD584CFC-1C09-3943-B132-C625D11EC65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10" creationId="{8855AF3E-FE0C-CF42-98CA-C7B69DED7E4E}"/>
          </ac:spMkLst>
        </pc:spChg>
        <pc:spChg chg="add mod">
          <ac:chgData name="Kun Suo" userId="41c30799-3a2b-4880-86a3-8488be07954a" providerId="ADAL" clId="{CE4BC063-EA2E-A54F-9E11-E3ABEBC764A3}" dt="2019-09-29T17:18:25.090" v="1068" actId="20577"/>
          <ac:spMkLst>
            <pc:docMk/>
            <pc:sldMk cId="3820068092" sldId="457"/>
            <ac:spMk id="14" creationId="{79DCE271-B953-254B-AD94-E5B977641D1F}"/>
          </ac:spMkLst>
        </pc:spChg>
        <pc:picChg chg="add mod">
          <ac:chgData name="Kun Suo" userId="41c30799-3a2b-4880-86a3-8488be07954a" providerId="ADAL" clId="{CE4BC063-EA2E-A54F-9E11-E3ABEBC764A3}" dt="2019-09-29T17:18:10.009" v="1065" actId="1076"/>
          <ac:picMkLst>
            <pc:docMk/>
            <pc:sldMk cId="3820068092" sldId="457"/>
            <ac:picMk id="13" creationId="{77681AA0-F8D6-6E41-AF22-48B9BF20338D}"/>
          </ac:picMkLst>
        </pc:pic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1" creationId="{CF3BD330-0006-A34A-A170-FC7ED3DC8B89}"/>
          </ac:cxnSpMkLst>
        </pc:cxn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2" creationId="{4780FCB3-27D9-044C-8018-D40D86F4F710}"/>
          </ac:cxnSpMkLst>
        </pc:cxnChg>
      </pc:sldChg>
      <pc:sldChg chg="modSp">
        <pc:chgData name="Kun Suo" userId="41c30799-3a2b-4880-86a3-8488be07954a" providerId="ADAL" clId="{CE4BC063-EA2E-A54F-9E11-E3ABEBC764A3}" dt="2019-09-29T17:26:00.752" v="1167" actId="1076"/>
        <pc:sldMkLst>
          <pc:docMk/>
          <pc:sldMk cId="3541556046" sldId="458"/>
        </pc:sldMkLst>
        <pc:spChg chg="mod">
          <ac:chgData name="Kun Suo" userId="41c30799-3a2b-4880-86a3-8488be07954a" providerId="ADAL" clId="{CE4BC063-EA2E-A54F-9E11-E3ABEBC764A3}" dt="2019-09-29T17:26:00.752" v="1167" actId="1076"/>
          <ac:spMkLst>
            <pc:docMk/>
            <pc:sldMk cId="3541556046" sldId="458"/>
            <ac:spMk id="8" creationId="{DE1D195D-4AF7-DB4A-A62C-30D70B30A7F8}"/>
          </ac:spMkLst>
        </pc:spChg>
      </pc:sldChg>
      <pc:sldChg chg="addSp modSp">
        <pc:chgData name="Kun Suo" userId="41c30799-3a2b-4880-86a3-8488be07954a" providerId="ADAL" clId="{CE4BC063-EA2E-A54F-9E11-E3ABEBC764A3}" dt="2019-09-29T17:44:46.077" v="1487" actId="27636"/>
        <pc:sldMkLst>
          <pc:docMk/>
          <pc:sldMk cId="2961279272" sldId="459"/>
        </pc:sldMkLst>
        <pc:spChg chg="mod">
          <ac:chgData name="Kun Suo" userId="41c30799-3a2b-4880-86a3-8488be07954a" providerId="ADAL" clId="{CE4BC063-EA2E-A54F-9E11-E3ABEBC764A3}" dt="2019-09-29T17:44:46.077" v="1487" actId="27636"/>
          <ac:spMkLst>
            <pc:docMk/>
            <pc:sldMk cId="2961279272" sldId="459"/>
            <ac:spMk id="6" creationId="{8ACFDCFA-31FF-BF4D-9BBD-995162EC5284}"/>
          </ac:spMkLst>
        </pc:spChg>
        <pc:picChg chg="add mod">
          <ac:chgData name="Kun Suo" userId="41c30799-3a2b-4880-86a3-8488be07954a" providerId="ADAL" clId="{CE4BC063-EA2E-A54F-9E11-E3ABEBC764A3}" dt="2019-09-29T17:30:03.933" v="1226" actId="1076"/>
          <ac:picMkLst>
            <pc:docMk/>
            <pc:sldMk cId="2961279272" sldId="459"/>
            <ac:picMk id="7" creationId="{E9D23E3D-651D-D94C-AAEE-54961CE360CA}"/>
          </ac:picMkLst>
        </pc:picChg>
      </pc:sldChg>
      <pc:sldChg chg="add">
        <pc:chgData name="Kun Suo" userId="41c30799-3a2b-4880-86a3-8488be07954a" providerId="ADAL" clId="{CE4BC063-EA2E-A54F-9E11-E3ABEBC764A3}" dt="2019-09-29T17:30:43.466" v="1231"/>
        <pc:sldMkLst>
          <pc:docMk/>
          <pc:sldMk cId="1350646662" sldId="462"/>
        </pc:sldMkLst>
      </pc:sldChg>
      <pc:sldChg chg="addSp delSp del">
        <pc:chgData name="Kun Suo" userId="41c30799-3a2b-4880-86a3-8488be07954a" providerId="ADAL" clId="{CE4BC063-EA2E-A54F-9E11-E3ABEBC764A3}" dt="2019-09-29T02:03:54.341" v="600" actId="2696"/>
        <pc:sldMkLst>
          <pc:docMk/>
          <pc:sldMk cId="2829196275" sldId="462"/>
        </pc:sldMkLst>
        <pc:spChg chg="del">
          <ac:chgData name="Kun Suo" userId="41c30799-3a2b-4880-86a3-8488be07954a" providerId="ADAL" clId="{CE4BC063-EA2E-A54F-9E11-E3ABEBC764A3}" dt="2019-09-29T02:01:29.959" v="596" actId="478"/>
          <ac:spMkLst>
            <pc:docMk/>
            <pc:sldMk cId="2829196275" sldId="462"/>
            <ac:spMk id="11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02:01:34.652" v="599" actId="478"/>
          <ac:spMkLst>
            <pc:docMk/>
            <pc:sldMk cId="2829196275" sldId="462"/>
            <ac:spMk id="12" creationId="{2C92D14B-CF57-274F-9681-478B85DDD6D2}"/>
          </ac:spMkLst>
        </pc:spChg>
        <pc:picChg chg="add del">
          <ac:chgData name="Kun Suo" userId="41c30799-3a2b-4880-86a3-8488be07954a" providerId="ADAL" clId="{CE4BC063-EA2E-A54F-9E11-E3ABEBC764A3}" dt="2019-09-29T02:01:32.940" v="598" actId="478"/>
          <ac:picMkLst>
            <pc:docMk/>
            <pc:sldMk cId="2829196275" sldId="462"/>
            <ac:picMk id="8" creationId="{071C5645-8224-A446-B3EE-265F77FCBBAC}"/>
          </ac:picMkLst>
        </pc:picChg>
      </pc:sldChg>
      <pc:sldChg chg="modSp">
        <pc:chgData name="Kun Suo" userId="41c30799-3a2b-4880-86a3-8488be07954a" providerId="ADAL" clId="{CE4BC063-EA2E-A54F-9E11-E3ABEBC764A3}" dt="2019-09-29T15:39:28.611" v="783"/>
        <pc:sldMkLst>
          <pc:docMk/>
          <pc:sldMk cId="1616748842" sldId="463"/>
        </pc:sldMkLst>
        <pc:graphicFrameChg chg="mod modGraphic">
          <ac:chgData name="Kun Suo" userId="41c30799-3a2b-4880-86a3-8488be07954a" providerId="ADAL" clId="{CE4BC063-EA2E-A54F-9E11-E3ABEBC764A3}" dt="2019-09-29T15:39:28.611" v="783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884061362" sldId="465"/>
        </pc:sldMkLst>
      </pc:sldChg>
      <pc:sldChg chg="del">
        <pc:chgData name="Kun Suo" userId="41c30799-3a2b-4880-86a3-8488be07954a" providerId="ADAL" clId="{CE4BC063-EA2E-A54F-9E11-E3ABEBC764A3}" dt="2019-09-29T15:53:57.944" v="874" actId="2696"/>
        <pc:sldMkLst>
          <pc:docMk/>
          <pc:sldMk cId="4129549662" sldId="465"/>
        </pc:sldMkLst>
      </pc:sldChg>
      <pc:sldChg chg="addSp delSp modSp ord">
        <pc:chgData name="Kun Suo" userId="41c30799-3a2b-4880-86a3-8488be07954a" providerId="ADAL" clId="{CE4BC063-EA2E-A54F-9E11-E3ABEBC764A3}" dt="2019-09-30T16:00:31.492" v="1534"/>
        <pc:sldMkLst>
          <pc:docMk/>
          <pc:sldMk cId="3008135589" sldId="466"/>
        </pc:sldMkLst>
        <pc:spChg chg="mod">
          <ac:chgData name="Kun Suo" userId="41c30799-3a2b-4880-86a3-8488be07954a" providerId="ADAL" clId="{CE4BC063-EA2E-A54F-9E11-E3ABEBC764A3}" dt="2019-09-29T17:21:30.484" v="1088" actId="403"/>
          <ac:spMkLst>
            <pc:docMk/>
            <pc:sldMk cId="3008135589" sldId="466"/>
            <ac:spMk id="2" creationId="{4F927C7F-75C3-464C-B199-C96175FCBA23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3" creationId="{BC6D9667-6241-764F-9B75-F45F74771995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4" creationId="{80A4AE29-A109-A046-80DE-E1D154F9E9A8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5" creationId="{B0949F10-3224-664F-9703-98DF35024863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1" creationId="{A7CC2279-5413-8047-ACC9-09F96D53A3CD}"/>
          </ac:spMkLst>
        </pc:spChg>
        <pc:spChg chg="del mod">
          <ac:chgData name="Kun Suo" userId="41c30799-3a2b-4880-86a3-8488be07954a" providerId="ADAL" clId="{CE4BC063-EA2E-A54F-9E11-E3ABEBC764A3}" dt="2019-09-29T17:20:38.879" v="1083" actId="478"/>
          <ac:spMkLst>
            <pc:docMk/>
            <pc:sldMk cId="3008135589" sldId="466"/>
            <ac:spMk id="11" creationId="{C81B81B4-D69D-1240-B680-BAB43B391F4F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2" creationId="{41615B38-E29A-4241-BF68-D9F5DC58F734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2" creationId="{7ECAEF18-BEF8-DF42-9D5A-72CD02FCBEB3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3" creationId="{A01C692F-7BF2-5444-A274-9A13341AF784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3" creationId="{DF285620-89CD-2A41-BEA4-9E864BD6F133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4" creationId="{DCEBFC24-13A9-8A49-B584-6F9134E448F6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5" creationId="{1DA51A1F-2AC5-FA4B-B2A3-09641B5D1A46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6" creationId="{1ED00987-D356-514D-97EA-CD85D4156673}"/>
          </ac:spMkLst>
        </pc:spChg>
        <pc:spChg chg="add mod">
          <ac:chgData name="Kun Suo" userId="41c30799-3a2b-4880-86a3-8488be07954a" providerId="ADAL" clId="{CE4BC063-EA2E-A54F-9E11-E3ABEBC764A3}" dt="2019-09-29T17:44:46.277" v="1489" actId="27636"/>
          <ac:spMkLst>
            <pc:docMk/>
            <pc:sldMk cId="3008135589" sldId="466"/>
            <ac:spMk id="17" creationId="{02E569B9-1479-4842-9E37-0F565B7A5BEE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1" creationId="{BF875422-986B-CB4A-9E7D-312E1BCE0445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3" creationId="{9A4DD2C2-8B9C-0F4B-B427-3B9EE30003AD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4" creationId="{1FFF7D31-B95E-C04B-8FF1-2DF067EE09D8}"/>
          </ac:spMkLst>
        </pc:sp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7" creationId="{C8F586F0-EC5A-7841-A9EB-DE04E19EEF2A}"/>
          </ac:picMkLst>
        </pc:pic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8" creationId="{29D37DB7-D341-F84C-A203-DC6784597A02}"/>
          </ac:picMkLst>
        </pc:picChg>
        <pc:picChg chg="del mod">
          <ac:chgData name="Kun Suo" userId="41c30799-3a2b-4880-86a3-8488be07954a" providerId="ADAL" clId="{CE4BC063-EA2E-A54F-9E11-E3ABEBC764A3}" dt="2019-09-29T17:21:04.573" v="1085" actId="478"/>
          <ac:picMkLst>
            <pc:docMk/>
            <pc:sldMk cId="3008135589" sldId="466"/>
            <ac:picMk id="9" creationId="{FC30FED6-1FC3-874E-83CC-0E1F91D23A10}"/>
          </ac:picMkLst>
        </pc:picChg>
        <pc:picChg chg="del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10" creationId="{4CDB3755-2E21-CF48-B813-BC1F14084450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8" creationId="{73276E7F-4CDB-054A-8E9D-51AED850398A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9" creationId="{6AF74E78-ABE9-5449-9278-1B37AA13EF2C}"/>
          </ac:picMkLst>
        </pc:picChg>
      </pc:sldChg>
      <pc:sldChg chg="del">
        <pc:chgData name="Kun Suo" userId="41c30799-3a2b-4880-86a3-8488be07954a" providerId="ADAL" clId="{CE4BC063-EA2E-A54F-9E11-E3ABEBC764A3}" dt="2019-09-29T17:19:01.096" v="1069" actId="2696"/>
        <pc:sldMkLst>
          <pc:docMk/>
          <pc:sldMk cId="291548385" sldId="467"/>
        </pc:sldMkLst>
      </pc:sldChg>
      <pc:sldChg chg="addSp modSp">
        <pc:chgData name="Kun Suo" userId="41c30799-3a2b-4880-86a3-8488be07954a" providerId="ADAL" clId="{CE4BC063-EA2E-A54F-9E11-E3ABEBC764A3}" dt="2019-09-29T17:28:41.219" v="1219" actId="1076"/>
        <pc:sldMkLst>
          <pc:docMk/>
          <pc:sldMk cId="2234638253" sldId="469"/>
        </pc:sldMkLst>
        <pc:spChg chg="mod">
          <ac:chgData name="Kun Suo" userId="41c30799-3a2b-4880-86a3-8488be07954a" providerId="ADAL" clId="{CE4BC063-EA2E-A54F-9E11-E3ABEBC764A3}" dt="2019-09-29T17:28:41.219" v="1219" actId="1076"/>
          <ac:spMkLst>
            <pc:docMk/>
            <pc:sldMk cId="2234638253" sldId="469"/>
            <ac:spMk id="11" creationId="{A0604C2A-DDB3-604E-B7CA-9C00E4AD8859}"/>
          </ac:spMkLst>
        </pc:spChg>
        <pc:spChg chg="add mod">
          <ac:chgData name="Kun Suo" userId="41c30799-3a2b-4880-86a3-8488be07954a" providerId="ADAL" clId="{CE4BC063-EA2E-A54F-9E11-E3ABEBC764A3}" dt="2019-09-29T17:27:33.005" v="1180" actId="14100"/>
          <ac:spMkLst>
            <pc:docMk/>
            <pc:sldMk cId="2234638253" sldId="469"/>
            <ac:spMk id="12" creationId="{3A0F33E7-6614-2141-B3F1-B2319EB8ABCD}"/>
          </ac:spMkLst>
        </pc:spChg>
        <pc:spChg chg="add mod">
          <ac:chgData name="Kun Suo" userId="41c30799-3a2b-4880-86a3-8488be07954a" providerId="ADAL" clId="{CE4BC063-EA2E-A54F-9E11-E3ABEBC764A3}" dt="2019-09-29T17:27:46.639" v="1200" actId="1076"/>
          <ac:spMkLst>
            <pc:docMk/>
            <pc:sldMk cId="2234638253" sldId="469"/>
            <ac:spMk id="13" creationId="{697A53B2-BA6A-F340-A8DD-4CC42C9BCE34}"/>
          </ac:spMkLst>
        </pc:spChg>
        <pc:spChg chg="add mod">
          <ac:chgData name="Kun Suo" userId="41c30799-3a2b-4880-86a3-8488be07954a" providerId="ADAL" clId="{CE4BC063-EA2E-A54F-9E11-E3ABEBC764A3}" dt="2019-09-29T17:27:55.191" v="1203" actId="14100"/>
          <ac:spMkLst>
            <pc:docMk/>
            <pc:sldMk cId="2234638253" sldId="469"/>
            <ac:spMk id="14" creationId="{96AF0DCD-B9DB-ED47-93ED-E9F10E40AE8F}"/>
          </ac:spMkLst>
        </pc:spChg>
        <pc:spChg chg="add mod">
          <ac:chgData name="Kun Suo" userId="41c30799-3a2b-4880-86a3-8488be07954a" providerId="ADAL" clId="{CE4BC063-EA2E-A54F-9E11-E3ABEBC764A3}" dt="2019-09-29T17:28:17.332" v="1217" actId="1076"/>
          <ac:spMkLst>
            <pc:docMk/>
            <pc:sldMk cId="2234638253" sldId="469"/>
            <ac:spMk id="15" creationId="{71A4C39E-A523-6A44-900D-5C4D49429677}"/>
          </ac:spMkLst>
        </pc:spChg>
      </pc:sldChg>
      <pc:sldChg chg="modSp">
        <pc:chgData name="Kun Suo" userId="41c30799-3a2b-4880-86a3-8488be07954a" providerId="ADAL" clId="{CE4BC063-EA2E-A54F-9E11-E3ABEBC764A3}" dt="2019-09-29T17:32:42.016" v="1258"/>
        <pc:sldMkLst>
          <pc:docMk/>
          <pc:sldMk cId="3339806341" sldId="470"/>
        </pc:sldMkLst>
        <pc:graphicFrameChg chg="mod modGraphic">
          <ac:chgData name="Kun Suo" userId="41c30799-3a2b-4880-86a3-8488be07954a" providerId="ADAL" clId="{CE4BC063-EA2E-A54F-9E11-E3ABEBC764A3}" dt="2019-09-29T17:32:42.016" v="1258"/>
          <ac:graphicFrameMkLst>
            <pc:docMk/>
            <pc:sldMk cId="3339806341" sldId="470"/>
            <ac:graphicFrameMk id="7" creationId="{5E461C30-763C-DC4B-BF0C-C93E1996A147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28:06.628" v="409" actId="207"/>
        <pc:sldMkLst>
          <pc:docMk/>
          <pc:sldMk cId="3473843165" sldId="471"/>
        </pc:sldMkLst>
        <pc:spChg chg="mod">
          <ac:chgData name="Kun Suo" userId="41c30799-3a2b-4880-86a3-8488be07954a" providerId="ADAL" clId="{CE4BC063-EA2E-A54F-9E11-E3ABEBC764A3}" dt="2019-09-29T01:28:06.628" v="409" actId="207"/>
          <ac:spMkLst>
            <pc:docMk/>
            <pc:sldMk cId="3473843165" sldId="471"/>
            <ac:spMk id="6" creationId="{A20B4703-6A0E-4446-A013-5D984CFEC070}"/>
          </ac:spMkLst>
        </pc:spChg>
      </pc:sldChg>
      <pc:sldChg chg="addSp delSp modSp add">
        <pc:chgData name="Kun Suo" userId="41c30799-3a2b-4880-86a3-8488be07954a" providerId="ADAL" clId="{CE4BC063-EA2E-A54F-9E11-E3ABEBC764A3}" dt="2019-09-29T00:55:06.110" v="74" actId="108"/>
        <pc:sldMkLst>
          <pc:docMk/>
          <pc:sldMk cId="3285968347" sldId="473"/>
        </pc:sldMkLst>
        <pc:spChg chg="mod">
          <ac:chgData name="Kun Suo" userId="41c30799-3a2b-4880-86a3-8488be07954a" providerId="ADAL" clId="{CE4BC063-EA2E-A54F-9E11-E3ABEBC764A3}" dt="2019-09-29T00:55:06.110" v="74" actId="108"/>
          <ac:spMkLst>
            <pc:docMk/>
            <pc:sldMk cId="3285968347" sldId="473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52:39.301" v="44" actId="478"/>
          <ac:spMkLst>
            <pc:docMk/>
            <pc:sldMk cId="3285968347" sldId="473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53:54.465" v="56" actId="478"/>
          <ac:spMkLst>
            <pc:docMk/>
            <pc:sldMk cId="3285968347" sldId="473"/>
            <ac:spMk id="11" creationId="{B4E3A290-2DD2-AC42-BBFE-181DB7E9BAE5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3" creationId="{4EDF0FFE-9744-5140-A392-632B13E30AFE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4" creationId="{C9C0607C-690A-DD4E-BBB3-2636A73BCE41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5" creationId="{F113A73B-052E-F94F-A7D2-AA89104734A9}"/>
          </ac:spMkLst>
        </pc:spChg>
        <pc:graphicFrameChg chg="del">
          <ac:chgData name="Kun Suo" userId="41c30799-3a2b-4880-86a3-8488be07954a" providerId="ADAL" clId="{CE4BC063-EA2E-A54F-9E11-E3ABEBC764A3}" dt="2019-09-29T00:52:39.301" v="44" actId="478"/>
          <ac:graphicFrameMkLst>
            <pc:docMk/>
            <pc:sldMk cId="3285968347" sldId="473"/>
            <ac:graphicFrameMk id="7" creationId="{C79CA73A-5F8D-1042-A275-07831407AA64}"/>
          </ac:graphicFrameMkLst>
        </pc:graphicFrameChg>
        <pc:picChg chg="add del mod modCrop">
          <ac:chgData name="Kun Suo" userId="41c30799-3a2b-4880-86a3-8488be07954a" providerId="ADAL" clId="{CE4BC063-EA2E-A54F-9E11-E3ABEBC764A3}" dt="2019-09-29T00:53:16.012" v="51" actId="478"/>
          <ac:picMkLst>
            <pc:docMk/>
            <pc:sldMk cId="3285968347" sldId="473"/>
            <ac:picMk id="9" creationId="{F9014532-6EAA-3741-AD21-FBDEA99FB665}"/>
          </ac:picMkLst>
        </pc:picChg>
        <pc:picChg chg="add del mod">
          <ac:chgData name="Kun Suo" userId="41c30799-3a2b-4880-86a3-8488be07954a" providerId="ADAL" clId="{CE4BC063-EA2E-A54F-9E11-E3ABEBC764A3}" dt="2019-09-29T00:53:54.465" v="56" actId="478"/>
          <ac:picMkLst>
            <pc:docMk/>
            <pc:sldMk cId="3285968347" sldId="473"/>
            <ac:picMk id="10" creationId="{92549AAE-0E76-F645-8FE6-3A2616C259A6}"/>
          </ac:picMkLst>
        </pc:picChg>
        <pc:picChg chg="add mod">
          <ac:chgData name="Kun Suo" userId="41c30799-3a2b-4880-86a3-8488be07954a" providerId="ADAL" clId="{CE4BC063-EA2E-A54F-9E11-E3ABEBC764A3}" dt="2019-09-29T00:54:14.883" v="62" actId="1076"/>
          <ac:picMkLst>
            <pc:docMk/>
            <pc:sldMk cId="3285968347" sldId="473"/>
            <ac:picMk id="12" creationId="{40541225-88EE-5643-9F51-4FF23233CF0E}"/>
          </ac:picMkLst>
        </pc:picChg>
      </pc:sldChg>
      <pc:sldChg chg="addSp delSp modSp add">
        <pc:chgData name="Kun Suo" userId="41c30799-3a2b-4880-86a3-8488be07954a" providerId="ADAL" clId="{CE4BC063-EA2E-A54F-9E11-E3ABEBC764A3}" dt="2019-09-29T00:52:26.634" v="43" actId="478"/>
        <pc:sldMkLst>
          <pc:docMk/>
          <pc:sldMk cId="2736601527" sldId="474"/>
        </pc:sldMkLst>
        <pc:spChg chg="del">
          <ac:chgData name="Kun Suo" userId="41c30799-3a2b-4880-86a3-8488be07954a" providerId="ADAL" clId="{CE4BC063-EA2E-A54F-9E11-E3ABEBC764A3}" dt="2019-09-29T00:52:25.440" v="42" actId="478"/>
          <ac:spMkLst>
            <pc:docMk/>
            <pc:sldMk cId="2736601527" sldId="474"/>
            <ac:spMk id="2" creationId="{7BCA35A6-EFE5-7A4C-99CE-3741D9467938}"/>
          </ac:spMkLst>
        </pc:spChg>
        <pc:spChg chg="add del mod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7" creationId="{CF6D995E-E289-8E4E-A35E-955995A45526}"/>
          </ac:spMkLst>
        </pc:spChg>
        <pc:spChg chg="add del mod">
          <ac:chgData name="Kun Suo" userId="41c30799-3a2b-4880-86a3-8488be07954a" providerId="ADAL" clId="{CE4BC063-EA2E-A54F-9E11-E3ABEBC764A3}" dt="2019-09-29T00:52:26.634" v="43" actId="478"/>
          <ac:spMkLst>
            <pc:docMk/>
            <pc:sldMk cId="2736601527" sldId="474"/>
            <ac:spMk id="10" creationId="{A6C7D91B-1527-1F40-B07D-85CBEDF9FC37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3" creationId="{8F63CF88-5C75-5149-BB10-486F0F3DFD55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4" creationId="{189AEFF2-E1B5-F049-A9D9-38C86DC3FE7B}"/>
          </ac:spMkLst>
        </pc:spChg>
        <pc:spChg chg="add">
          <ac:chgData name="Kun Suo" userId="41c30799-3a2b-4880-86a3-8488be07954a" providerId="ADAL" clId="{CE4BC063-EA2E-A54F-9E11-E3ABEBC764A3}" dt="2019-09-29T00:51:07.935" v="29"/>
          <ac:spMkLst>
            <pc:docMk/>
            <pc:sldMk cId="2736601527" sldId="474"/>
            <ac:spMk id="18" creationId="{4A47BF4C-DAA6-D643-95CD-0794F8B88722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0" creationId="{B5785FCC-A826-1843-B685-EFBDB1BA4DCC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1" creationId="{C82A3058-9D5C-2A49-8F5E-B87156653A9E}"/>
          </ac:spMkLst>
        </pc:spChg>
        <pc:graphicFrameChg chg="del">
          <ac:chgData name="Kun Suo" userId="41c30799-3a2b-4880-86a3-8488be07954a" providerId="ADAL" clId="{CE4BC063-EA2E-A54F-9E11-E3ABEBC764A3}" dt="2019-09-29T00:48:31.066" v="12" actId="478"/>
          <ac:graphicFrameMkLst>
            <pc:docMk/>
            <pc:sldMk cId="2736601527" sldId="474"/>
            <ac:graphicFrameMk id="11" creationId="{D8B57B72-5A39-024D-90C9-9E0B1C2E9FEB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5" creationId="{569A6559-8AFB-C542-B50C-6F79177F7495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6" creationId="{D2A3EA76-4888-4546-BAC3-BE558928A28C}"/>
          </ac:graphicFrameMkLst>
        </pc:graphicFrameChg>
        <pc:graphicFrameChg chg="add modGraphic">
          <ac:chgData name="Kun Suo" userId="41c30799-3a2b-4880-86a3-8488be07954a" providerId="ADAL" clId="{CE4BC063-EA2E-A54F-9E11-E3ABEBC764A3}" dt="2019-09-29T00:52:07.874" v="40" actId="207"/>
          <ac:graphicFrameMkLst>
            <pc:docMk/>
            <pc:sldMk cId="2736601527" sldId="474"/>
            <ac:graphicFrameMk id="17" creationId="{A42B2A84-0BD4-0448-A881-3BBF3EBED5AF}"/>
          </ac:graphicFrameMkLst>
        </pc:graphicFrameChg>
        <pc:picChg chg="add del mod">
          <ac:chgData name="Kun Suo" userId="41c30799-3a2b-4880-86a3-8488be07954a" providerId="ADAL" clId="{CE4BC063-EA2E-A54F-9E11-E3ABEBC764A3}" dt="2019-09-29T00:50:05.324" v="25" actId="478"/>
          <ac:picMkLst>
            <pc:docMk/>
            <pc:sldMk cId="2736601527" sldId="474"/>
            <ac:picMk id="8" creationId="{8319FB8D-A4A2-EE4D-B8E8-540BDA34E44A}"/>
          </ac:picMkLst>
        </pc:picChg>
        <pc:picChg chg="del">
          <ac:chgData name="Kun Suo" userId="41c30799-3a2b-4880-86a3-8488be07954a" providerId="ADAL" clId="{CE4BC063-EA2E-A54F-9E11-E3ABEBC764A3}" dt="2019-09-29T00:48:45.327" v="13" actId="478"/>
          <ac:picMkLst>
            <pc:docMk/>
            <pc:sldMk cId="2736601527" sldId="474"/>
            <ac:picMk id="12" creationId="{BDC48A39-46D4-3F42-8E8C-211CAC43FCC5}"/>
          </ac:picMkLst>
        </pc:picChg>
        <pc:picChg chg="add mod">
          <ac:chgData name="Kun Suo" userId="41c30799-3a2b-4880-86a3-8488be07954a" providerId="ADAL" clId="{CE4BC063-EA2E-A54F-9E11-E3ABEBC764A3}" dt="2019-09-29T00:52:22.869" v="41" actId="1076"/>
          <ac:picMkLst>
            <pc:docMk/>
            <pc:sldMk cId="2736601527" sldId="474"/>
            <ac:picMk id="19" creationId="{B1742CDE-54AB-B848-8677-B13A2F9680A5}"/>
          </ac:picMkLst>
        </pc:picChg>
      </pc:sldChg>
      <pc:sldChg chg="addSp delSp modSp add">
        <pc:chgData name="Kun Suo" userId="41c30799-3a2b-4880-86a3-8488be07954a" providerId="ADAL" clId="{CE4BC063-EA2E-A54F-9E11-E3ABEBC764A3}" dt="2019-09-29T01:04:15.512" v="219" actId="1076"/>
        <pc:sldMkLst>
          <pc:docMk/>
          <pc:sldMk cId="256780482" sldId="475"/>
        </pc:sldMkLst>
        <pc:spChg chg="mod">
          <ac:chgData name="Kun Suo" userId="41c30799-3a2b-4880-86a3-8488be07954a" providerId="ADAL" clId="{CE4BC063-EA2E-A54F-9E11-E3ABEBC764A3}" dt="2019-09-29T01:03:11.428" v="194" actId="20577"/>
          <ac:spMkLst>
            <pc:docMk/>
            <pc:sldMk cId="256780482" sldId="475"/>
            <ac:spMk id="2" creationId="{F6B65E4B-6BAD-0149-9077-F1FE94366505}"/>
          </ac:spMkLst>
        </pc:spChg>
        <pc:spChg chg="del">
          <ac:chgData name="Kun Suo" userId="41c30799-3a2b-4880-86a3-8488be07954a" providerId="ADAL" clId="{CE4BC063-EA2E-A54F-9E11-E3ABEBC764A3}" dt="2019-09-29T01:01:33.740" v="139" actId="478"/>
          <ac:spMkLst>
            <pc:docMk/>
            <pc:sldMk cId="256780482" sldId="475"/>
            <ac:spMk id="6" creationId="{D5DDF7C4-255F-1A40-AAA9-8AB562FC1282}"/>
          </ac:spMkLst>
        </pc:spChg>
        <pc:spChg chg="add mod">
          <ac:chgData name="Kun Suo" userId="41c30799-3a2b-4880-86a3-8488be07954a" providerId="ADAL" clId="{CE4BC063-EA2E-A54F-9E11-E3ABEBC764A3}" dt="2019-09-29T01:03:41.223" v="198" actId="208"/>
          <ac:spMkLst>
            <pc:docMk/>
            <pc:sldMk cId="256780482" sldId="475"/>
            <ac:spMk id="10" creationId="{FF10D422-C8E9-7B45-8E6D-B83957728F4B}"/>
          </ac:spMkLst>
        </pc:spChg>
        <pc:spChg chg="add mod">
          <ac:chgData name="Kun Suo" userId="41c30799-3a2b-4880-86a3-8488be07954a" providerId="ADAL" clId="{CE4BC063-EA2E-A54F-9E11-E3ABEBC764A3}" dt="2019-09-29T01:04:15.512" v="219" actId="1076"/>
          <ac:spMkLst>
            <pc:docMk/>
            <pc:sldMk cId="256780482" sldId="475"/>
            <ac:spMk id="11" creationId="{326DFBA4-370F-F44D-8B61-8B53406E934C}"/>
          </ac:spMkLst>
        </pc:spChg>
        <pc:picChg chg="add mod">
          <ac:chgData name="Kun Suo" userId="41c30799-3a2b-4880-86a3-8488be07954a" providerId="ADAL" clId="{CE4BC063-EA2E-A54F-9E11-E3ABEBC764A3}" dt="2019-09-29T01:02:18.247" v="145" actId="1076"/>
          <ac:picMkLst>
            <pc:docMk/>
            <pc:sldMk cId="256780482" sldId="475"/>
            <ac:picMk id="7" creationId="{3A7C8C5D-00BF-E84C-AEF6-B6AB58DEDBF5}"/>
          </ac:picMkLst>
        </pc:picChg>
        <pc:picChg chg="add mod">
          <ac:chgData name="Kun Suo" userId="41c30799-3a2b-4880-86a3-8488be07954a" providerId="ADAL" clId="{CE4BC063-EA2E-A54F-9E11-E3ABEBC764A3}" dt="2019-09-29T01:02:38.225" v="153" actId="1076"/>
          <ac:picMkLst>
            <pc:docMk/>
            <pc:sldMk cId="256780482" sldId="475"/>
            <ac:picMk id="8" creationId="{37466BD6-5327-354C-9482-075C99D94509}"/>
          </ac:picMkLst>
        </pc:picChg>
        <pc:picChg chg="add mod">
          <ac:chgData name="Kun Suo" userId="41c30799-3a2b-4880-86a3-8488be07954a" providerId="ADAL" clId="{CE4BC063-EA2E-A54F-9E11-E3ABEBC764A3}" dt="2019-09-29T01:02:35.137" v="152" actId="1076"/>
          <ac:picMkLst>
            <pc:docMk/>
            <pc:sldMk cId="256780482" sldId="475"/>
            <ac:picMk id="9" creationId="{6D3F3FD9-16A4-8B42-85D2-338D41099E1C}"/>
          </ac:picMkLst>
        </pc:picChg>
      </pc:sldChg>
      <pc:sldChg chg="add del">
        <pc:chgData name="Kun Suo" userId="41c30799-3a2b-4880-86a3-8488be07954a" providerId="ADAL" clId="{CE4BC063-EA2E-A54F-9E11-E3ABEBC764A3}" dt="2019-09-29T00:52:56.183" v="46"/>
        <pc:sldMkLst>
          <pc:docMk/>
          <pc:sldMk cId="1060054608" sldId="475"/>
        </pc:sldMkLst>
      </pc:sldChg>
      <pc:sldChg chg="addSp modSp add modAnim">
        <pc:chgData name="Kun Suo" userId="41c30799-3a2b-4880-86a3-8488be07954a" providerId="ADAL" clId="{CE4BC063-EA2E-A54F-9E11-E3ABEBC764A3}" dt="2019-09-29T01:07:21.684" v="235" actId="1076"/>
        <pc:sldMkLst>
          <pc:docMk/>
          <pc:sldMk cId="3774447351" sldId="476"/>
        </pc:sldMkLst>
        <pc:spChg chg="add mod">
          <ac:chgData name="Kun Suo" userId="41c30799-3a2b-4880-86a3-8488be07954a" providerId="ADAL" clId="{CE4BC063-EA2E-A54F-9E11-E3ABEBC764A3}" dt="2019-09-29T01:07:10.628" v="232" actId="14100"/>
          <ac:spMkLst>
            <pc:docMk/>
            <pc:sldMk cId="3774447351" sldId="476"/>
            <ac:spMk id="13" creationId="{8D9F19C3-FB85-1E48-B9E7-5A75F710D2E9}"/>
          </ac:spMkLst>
        </pc:spChg>
        <pc:picChg chg="mod">
          <ac:chgData name="Kun Suo" userId="41c30799-3a2b-4880-86a3-8488be07954a" providerId="ADAL" clId="{CE4BC063-EA2E-A54F-9E11-E3ABEBC764A3}" dt="2019-09-29T01:07:03.207" v="230" actId="1076"/>
          <ac:picMkLst>
            <pc:docMk/>
            <pc:sldMk cId="3774447351" sldId="476"/>
            <ac:picMk id="10" creationId="{2F5CF9F1-416C-3140-A65E-03E866AC79F3}"/>
          </ac:picMkLst>
        </pc:picChg>
        <pc:picChg chg="mod">
          <ac:chgData name="Kun Suo" userId="41c30799-3a2b-4880-86a3-8488be07954a" providerId="ADAL" clId="{CE4BC063-EA2E-A54F-9E11-E3ABEBC764A3}" dt="2019-09-29T01:07:19.018" v="234" actId="1076"/>
          <ac:picMkLst>
            <pc:docMk/>
            <pc:sldMk cId="3774447351" sldId="476"/>
            <ac:picMk id="11" creationId="{FAA1FAD9-1E54-534B-8814-C52BCFDC5CB0}"/>
          </ac:picMkLst>
        </pc:picChg>
        <pc:picChg chg="mod">
          <ac:chgData name="Kun Suo" userId="41c30799-3a2b-4880-86a3-8488be07954a" providerId="ADAL" clId="{CE4BC063-EA2E-A54F-9E11-E3ABEBC764A3}" dt="2019-09-29T01:07:21.684" v="235" actId="1076"/>
          <ac:picMkLst>
            <pc:docMk/>
            <pc:sldMk cId="3774447351" sldId="476"/>
            <ac:picMk id="12" creationId="{E066D311-D6EC-B148-B52B-3EC57DF31022}"/>
          </ac:picMkLst>
        </pc:picChg>
      </pc:sldChg>
      <pc:sldChg chg="addSp delSp modSp add">
        <pc:chgData name="Kun Suo" userId="41c30799-3a2b-4880-86a3-8488be07954a" providerId="ADAL" clId="{CE4BC063-EA2E-A54F-9E11-E3ABEBC764A3}" dt="2019-09-29T01:25:11.631" v="407" actId="1076"/>
        <pc:sldMkLst>
          <pc:docMk/>
          <pc:sldMk cId="1603079641" sldId="477"/>
        </pc:sldMkLst>
        <pc:spChg chg="del">
          <ac:chgData name="Kun Suo" userId="41c30799-3a2b-4880-86a3-8488be07954a" providerId="ADAL" clId="{CE4BC063-EA2E-A54F-9E11-E3ABEBC764A3}" dt="2019-09-29T01:13:55.610" v="248" actId="478"/>
          <ac:spMkLst>
            <pc:docMk/>
            <pc:sldMk cId="1603079641" sldId="477"/>
            <ac:spMk id="6" creationId="{B2DBA333-432A-8446-8C54-CB750108C257}"/>
          </ac:spMkLst>
        </pc:spChg>
        <pc:spChg chg="mod">
          <ac:chgData name="Kun Suo" userId="41c30799-3a2b-4880-86a3-8488be07954a" providerId="ADAL" clId="{CE4BC063-EA2E-A54F-9E11-E3ABEBC764A3}" dt="2019-09-29T01:25:11.631" v="407" actId="1076"/>
          <ac:spMkLst>
            <pc:docMk/>
            <pc:sldMk cId="1603079641" sldId="477"/>
            <ac:spMk id="8" creationId="{DBC893E8-8EF3-EB4F-A8D1-8ABCE1A6F4FD}"/>
          </ac:spMkLst>
        </pc:spChg>
        <pc:spChg chg="add del mod">
          <ac:chgData name="Kun Suo" userId="41c30799-3a2b-4880-86a3-8488be07954a" providerId="ADAL" clId="{CE4BC063-EA2E-A54F-9E11-E3ABEBC764A3}" dt="2019-09-29T01:13:57.171" v="249" actId="478"/>
          <ac:spMkLst>
            <pc:docMk/>
            <pc:sldMk cId="1603079641" sldId="477"/>
            <ac:spMk id="10" creationId="{FE4EF89A-9806-574F-A3B9-81338C513282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2" creationId="{6B518470-CC09-0545-84E6-DF435195555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4" creationId="{EBF09F81-74E2-4340-BE78-DC02FB226BE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5" creationId="{D44A5446-C6E9-9F42-9166-1DAF898E8DE0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6" creationId="{69CCE874-FBEE-DB4B-9310-5CC278AE8938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7" creationId="{520C2EF9-93F3-374F-8446-79619294B9DB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8" creationId="{7B22B76B-37C1-804D-80E9-E652FD82B9D2}"/>
          </ac:spMkLst>
        </pc:spChg>
        <pc:picChg chg="add del mod">
          <ac:chgData name="Kun Suo" userId="41c30799-3a2b-4880-86a3-8488be07954a" providerId="ADAL" clId="{CE4BC063-EA2E-A54F-9E11-E3ABEBC764A3}" dt="2019-09-29T01:18:13.663" v="307" actId="478"/>
          <ac:picMkLst>
            <pc:docMk/>
            <pc:sldMk cId="1603079641" sldId="477"/>
            <ac:picMk id="11" creationId="{79DB53CF-B1BF-8247-8B03-242FEF979F1E}"/>
          </ac:picMkLst>
        </pc:picChg>
        <pc:picChg chg="add del mod">
          <ac:chgData name="Kun Suo" userId="41c30799-3a2b-4880-86a3-8488be07954a" providerId="ADAL" clId="{CE4BC063-EA2E-A54F-9E11-E3ABEBC764A3}" dt="2019-09-29T01:18:12.845" v="306"/>
          <ac:picMkLst>
            <pc:docMk/>
            <pc:sldMk cId="1603079641" sldId="477"/>
            <ac:picMk id="13" creationId="{491F75C3-3D76-E04D-81D8-7C448D4C5FBE}"/>
          </ac:picMkLst>
        </pc:picChg>
      </pc:sldChg>
      <pc:sldChg chg="addSp delSp modSp add">
        <pc:chgData name="Kun Suo" userId="41c30799-3a2b-4880-86a3-8488be07954a" providerId="ADAL" clId="{CE4BC063-EA2E-A54F-9E11-E3ABEBC764A3}" dt="2019-09-29T02:50:09.268" v="704" actId="1076"/>
        <pc:sldMkLst>
          <pc:docMk/>
          <pc:sldMk cId="815693454" sldId="478"/>
        </pc:sldMkLst>
        <pc:spChg chg="mod">
          <ac:chgData name="Kun Suo" userId="41c30799-3a2b-4880-86a3-8488be07954a" providerId="ADAL" clId="{CE4BC063-EA2E-A54F-9E11-E3ABEBC764A3}" dt="2019-09-29T01:39:10.250" v="437" actId="14100"/>
          <ac:spMkLst>
            <pc:docMk/>
            <pc:sldMk cId="815693454" sldId="478"/>
            <ac:spMk id="2" creationId="{BE6A7963-6476-8747-B75A-C85C33A617FB}"/>
          </ac:spMkLst>
        </pc:spChg>
        <pc:spChg chg="del">
          <ac:chgData name="Kun Suo" userId="41c30799-3a2b-4880-86a3-8488be07954a" providerId="ADAL" clId="{CE4BC063-EA2E-A54F-9E11-E3ABEBC764A3}" dt="2019-09-29T01:33:15.225" v="426" actId="478"/>
          <ac:spMkLst>
            <pc:docMk/>
            <pc:sldMk cId="815693454" sldId="478"/>
            <ac:spMk id="6" creationId="{9C72AC97-96DA-6C47-AB7A-E02298A38022}"/>
          </ac:spMkLst>
        </pc:spChg>
        <pc:spChg chg="add mod">
          <ac:chgData name="Kun Suo" userId="41c30799-3a2b-4880-86a3-8488be07954a" providerId="ADAL" clId="{CE4BC063-EA2E-A54F-9E11-E3ABEBC764A3}" dt="2019-09-29T01:40:58.880" v="474" actId="1076"/>
          <ac:spMkLst>
            <pc:docMk/>
            <pc:sldMk cId="815693454" sldId="478"/>
            <ac:spMk id="9" creationId="{B98B507A-37F3-B54A-83A4-917C008C73AA}"/>
          </ac:spMkLst>
        </pc:spChg>
        <pc:spChg chg="add mod">
          <ac:chgData name="Kun Suo" userId="41c30799-3a2b-4880-86a3-8488be07954a" providerId="ADAL" clId="{CE4BC063-EA2E-A54F-9E11-E3ABEBC764A3}" dt="2019-09-29T02:50:09.268" v="704" actId="1076"/>
          <ac:spMkLst>
            <pc:docMk/>
            <pc:sldMk cId="815693454" sldId="478"/>
            <ac:spMk id="10" creationId="{7E3359DC-6039-0A46-95D1-EB06FED22EE3}"/>
          </ac:spMkLst>
        </pc:spChg>
        <pc:picChg chg="add mod">
          <ac:chgData name="Kun Suo" userId="41c30799-3a2b-4880-86a3-8488be07954a" providerId="ADAL" clId="{CE4BC063-EA2E-A54F-9E11-E3ABEBC764A3}" dt="2019-09-29T01:39:23.344" v="440" actId="1076"/>
          <ac:picMkLst>
            <pc:docMk/>
            <pc:sldMk cId="815693454" sldId="478"/>
            <ac:picMk id="7" creationId="{E00A399D-B5A5-C440-BB58-585280B084B1}"/>
          </ac:picMkLst>
        </pc:picChg>
        <pc:picChg chg="add mod">
          <ac:chgData name="Kun Suo" userId="41c30799-3a2b-4880-86a3-8488be07954a" providerId="ADAL" clId="{CE4BC063-EA2E-A54F-9E11-E3ABEBC764A3}" dt="2019-09-29T01:39:35.007" v="444" actId="1076"/>
          <ac:picMkLst>
            <pc:docMk/>
            <pc:sldMk cId="815693454" sldId="478"/>
            <ac:picMk id="8" creationId="{B8FE08DA-D2DF-5D4C-AC31-D84717452B8D}"/>
          </ac:picMkLst>
        </pc:picChg>
      </pc:sldChg>
      <pc:sldChg chg="addSp delSp modSp add">
        <pc:chgData name="Kun Suo" userId="41c30799-3a2b-4880-86a3-8488be07954a" providerId="ADAL" clId="{CE4BC063-EA2E-A54F-9E11-E3ABEBC764A3}" dt="2019-09-29T01:50:54.525" v="519" actId="1076"/>
        <pc:sldMkLst>
          <pc:docMk/>
          <pc:sldMk cId="39699044" sldId="479"/>
        </pc:sldMkLst>
        <pc:spChg chg="mod">
          <ac:chgData name="Kun Suo" userId="41c30799-3a2b-4880-86a3-8488be07954a" providerId="ADAL" clId="{CE4BC063-EA2E-A54F-9E11-E3ABEBC764A3}" dt="2019-09-29T01:47:30.276" v="494"/>
          <ac:spMkLst>
            <pc:docMk/>
            <pc:sldMk cId="39699044" sldId="479"/>
            <ac:spMk id="2" creationId="{68A168EB-14D4-4D40-A6B2-0A5312484EFB}"/>
          </ac:spMkLst>
        </pc:spChg>
        <pc:spChg chg="del">
          <ac:chgData name="Kun Suo" userId="41c30799-3a2b-4880-86a3-8488be07954a" providerId="ADAL" clId="{CE4BC063-EA2E-A54F-9E11-E3ABEBC764A3}" dt="2019-09-29T01:47:38.971" v="495" actId="478"/>
          <ac:spMkLst>
            <pc:docMk/>
            <pc:sldMk cId="39699044" sldId="479"/>
            <ac:spMk id="6" creationId="{8CF307AA-EED6-054F-A82D-F9D2D457E8D4}"/>
          </ac:spMkLst>
        </pc:spChg>
        <pc:spChg chg="add mod">
          <ac:chgData name="Kun Suo" userId="41c30799-3a2b-4880-86a3-8488be07954a" providerId="ADAL" clId="{CE4BC063-EA2E-A54F-9E11-E3ABEBC764A3}" dt="2019-09-29T01:50:54.525" v="519" actId="1076"/>
          <ac:spMkLst>
            <pc:docMk/>
            <pc:sldMk cId="39699044" sldId="479"/>
            <ac:spMk id="8" creationId="{3EA9D294-69E8-7C47-970F-C4E2EBA24602}"/>
          </ac:spMkLst>
        </pc:spChg>
        <pc:graphicFrameChg chg="add mod modGraphic">
          <ac:chgData name="Kun Suo" userId="41c30799-3a2b-4880-86a3-8488be07954a" providerId="ADAL" clId="{CE4BC063-EA2E-A54F-9E11-E3ABEBC764A3}" dt="2019-09-29T01:50:26.910" v="510" actId="20577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addSp delSp modSp add">
        <pc:chgData name="Kun Suo" userId="41c30799-3a2b-4880-86a3-8488be07954a" providerId="ADAL" clId="{CE4BC063-EA2E-A54F-9E11-E3ABEBC764A3}" dt="2019-09-29T02:17:07.840" v="665" actId="1076"/>
        <pc:sldMkLst>
          <pc:docMk/>
          <pc:sldMk cId="2071492802" sldId="480"/>
        </pc:sldMkLst>
        <pc:spChg chg="del">
          <ac:chgData name="Kun Suo" userId="41c30799-3a2b-4880-86a3-8488be07954a" providerId="ADAL" clId="{CE4BC063-EA2E-A54F-9E11-E3ABEBC764A3}" dt="2019-09-29T02:16:26.507" v="603" actId="478"/>
          <ac:spMkLst>
            <pc:docMk/>
            <pc:sldMk cId="2071492802" sldId="480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2:17:07.840" v="665" actId="1076"/>
          <ac:spMkLst>
            <pc:docMk/>
            <pc:sldMk cId="2071492802" sldId="480"/>
            <ac:spMk id="12" creationId="{2C92D14B-CF57-274F-9681-478B85DDD6D2}"/>
          </ac:spMkLst>
        </pc:spChg>
        <pc:picChg chg="add mod">
          <ac:chgData name="Kun Suo" userId="41c30799-3a2b-4880-86a3-8488be07954a" providerId="ADAL" clId="{CE4BC063-EA2E-A54F-9E11-E3ABEBC764A3}" dt="2019-09-29T02:16:42.238" v="609" actId="1076"/>
          <ac:picMkLst>
            <pc:docMk/>
            <pc:sldMk cId="2071492802" sldId="480"/>
            <ac:picMk id="6" creationId="{C9B61083-FB7A-7343-9882-DCF2798C585F}"/>
          </ac:picMkLst>
        </pc:picChg>
        <pc:picChg chg="del">
          <ac:chgData name="Kun Suo" userId="41c30799-3a2b-4880-86a3-8488be07954a" providerId="ADAL" clId="{CE4BC063-EA2E-A54F-9E11-E3ABEBC764A3}" dt="2019-09-29T02:16:24.568" v="602" actId="478"/>
          <ac:picMkLst>
            <pc:docMk/>
            <pc:sldMk cId="2071492802" sldId="480"/>
            <ac:picMk id="8" creationId="{071C5645-8224-A446-B3EE-265F77FCBBAC}"/>
          </ac:picMkLst>
        </pc:picChg>
      </pc:sldChg>
      <pc:sldChg chg="modSp add">
        <pc:chgData name="Kun Suo" userId="41c30799-3a2b-4880-86a3-8488be07954a" providerId="ADAL" clId="{CE4BC063-EA2E-A54F-9E11-E3ABEBC764A3}" dt="2019-09-29T02:17:36.167" v="699" actId="1076"/>
        <pc:sldMkLst>
          <pc:docMk/>
          <pc:sldMk cId="3151281555" sldId="481"/>
        </pc:sldMkLst>
        <pc:spChg chg="mod">
          <ac:chgData name="Kun Suo" userId="41c30799-3a2b-4880-86a3-8488be07954a" providerId="ADAL" clId="{CE4BC063-EA2E-A54F-9E11-E3ABEBC764A3}" dt="2019-09-29T02:17:36.167" v="699" actId="1076"/>
          <ac:spMkLst>
            <pc:docMk/>
            <pc:sldMk cId="3151281555" sldId="481"/>
            <ac:spMk id="12" creationId="{2C92D14B-CF57-274F-9681-478B85DDD6D2}"/>
          </ac:spMkLst>
        </pc:spChg>
      </pc:sldChg>
      <pc:sldChg chg="modSp add ord">
        <pc:chgData name="Kun Suo" userId="41c30799-3a2b-4880-86a3-8488be07954a" providerId="ADAL" clId="{CE4BC063-EA2E-A54F-9E11-E3ABEBC764A3}" dt="2019-09-29T02:18:37.719" v="702" actId="207"/>
        <pc:sldMkLst>
          <pc:docMk/>
          <pc:sldMk cId="2244106676" sldId="482"/>
        </pc:sldMkLst>
        <pc:spChg chg="mod">
          <ac:chgData name="Kun Suo" userId="41c30799-3a2b-4880-86a3-8488be07954a" providerId="ADAL" clId="{CE4BC063-EA2E-A54F-9E11-E3ABEBC764A3}" dt="2019-09-29T02:18:37.719" v="702" actId="207"/>
          <ac:spMkLst>
            <pc:docMk/>
            <pc:sldMk cId="2244106676" sldId="482"/>
            <ac:spMk id="6" creationId="{A20B4703-6A0E-4446-A013-5D984CFEC070}"/>
          </ac:spMkLst>
        </pc:spChg>
      </pc:sldChg>
      <pc:sldChg chg="addSp modSp add">
        <pc:chgData name="Kun Suo" userId="41c30799-3a2b-4880-86a3-8488be07954a" providerId="ADAL" clId="{CE4BC063-EA2E-A54F-9E11-E3ABEBC764A3}" dt="2019-09-30T15:45:14.903" v="1527" actId="14100"/>
        <pc:sldMkLst>
          <pc:docMk/>
          <pc:sldMk cId="1578410343" sldId="483"/>
        </pc:sldMkLst>
        <pc:spChg chg="mod">
          <ac:chgData name="Kun Suo" userId="41c30799-3a2b-4880-86a3-8488be07954a" providerId="ADAL" clId="{CE4BC063-EA2E-A54F-9E11-E3ABEBC764A3}" dt="2019-09-30T15:45:14.903" v="1527" actId="14100"/>
          <ac:spMkLst>
            <pc:docMk/>
            <pc:sldMk cId="1578410343" sldId="483"/>
            <ac:spMk id="2" creationId="{2932E155-C8A1-EC4F-9E70-E3D4662873B2}"/>
          </ac:spMkLst>
        </pc:spChg>
        <pc:spChg chg="mod">
          <ac:chgData name="Kun Suo" userId="41c30799-3a2b-4880-86a3-8488be07954a" providerId="ADAL" clId="{CE4BC063-EA2E-A54F-9E11-E3ABEBC764A3}" dt="2019-09-29T15:37:40.065" v="776" actId="1076"/>
          <ac:spMkLst>
            <pc:docMk/>
            <pc:sldMk cId="1578410343" sldId="483"/>
            <ac:spMk id="6" creationId="{99129B53-188E-0144-89B7-6E1F36533D56}"/>
          </ac:spMkLst>
        </pc:spChg>
        <pc:spChg chg="add mod">
          <ac:chgData name="Kun Suo" userId="41c30799-3a2b-4880-86a3-8488be07954a" providerId="ADAL" clId="{CE4BC063-EA2E-A54F-9E11-E3ABEBC764A3}" dt="2019-09-30T15:44:55.717" v="1520" actId="1076"/>
          <ac:spMkLst>
            <pc:docMk/>
            <pc:sldMk cId="1578410343" sldId="483"/>
            <ac:spMk id="9" creationId="{9C73D8C4-734B-D548-AAD1-8F3E12E1B29E}"/>
          </ac:spMkLst>
        </pc:spChg>
        <pc:spChg chg="add mod">
          <ac:chgData name="Kun Suo" userId="41c30799-3a2b-4880-86a3-8488be07954a" providerId="ADAL" clId="{CE4BC063-EA2E-A54F-9E11-E3ABEBC764A3}" dt="2019-09-30T15:45:01.429" v="1523" actId="20577"/>
          <ac:spMkLst>
            <pc:docMk/>
            <pc:sldMk cId="1578410343" sldId="483"/>
            <ac:spMk id="10" creationId="{5C84841E-EC05-2240-8078-C98DE0CAF132}"/>
          </ac:spMkLst>
        </pc:spChg>
        <pc:spChg chg="add mod">
          <ac:chgData name="Kun Suo" userId="41c30799-3a2b-4880-86a3-8488be07954a" providerId="ADAL" clId="{CE4BC063-EA2E-A54F-9E11-E3ABEBC764A3}" dt="2019-09-30T15:45:10.854" v="1526" actId="20577"/>
          <ac:spMkLst>
            <pc:docMk/>
            <pc:sldMk cId="1578410343" sldId="483"/>
            <ac:spMk id="11" creationId="{E2C3F75D-768B-7145-AFF7-E365B55311EC}"/>
          </ac:spMkLst>
        </pc:spChg>
        <pc:picChg chg="add mod">
          <ac:chgData name="Kun Suo" userId="41c30799-3a2b-4880-86a3-8488be07954a" providerId="ADAL" clId="{CE4BC063-EA2E-A54F-9E11-E3ABEBC764A3}" dt="2019-09-30T15:44:52.341" v="1519" actId="1076"/>
          <ac:picMkLst>
            <pc:docMk/>
            <pc:sldMk cId="1578410343" sldId="483"/>
            <ac:picMk id="7" creationId="{1DDF06BF-7FBB-3D40-9F3F-210357B7017F}"/>
          </ac:picMkLst>
        </pc:picChg>
        <pc:picChg chg="add mod">
          <ac:chgData name="Kun Suo" userId="41c30799-3a2b-4880-86a3-8488be07954a" providerId="ADAL" clId="{CE4BC063-EA2E-A54F-9E11-E3ABEBC764A3}" dt="2019-09-29T15:38:01.748" v="781" actId="1076"/>
          <ac:picMkLst>
            <pc:docMk/>
            <pc:sldMk cId="1578410343" sldId="483"/>
            <ac:picMk id="8" creationId="{15D8ACC7-A8E0-644B-87EF-37F235149213}"/>
          </ac:picMkLst>
        </pc:picChg>
      </pc:sldChg>
      <pc:sldChg chg="addSp delSp modSp add ord">
        <pc:chgData name="Kun Suo" userId="41c30799-3a2b-4880-86a3-8488be07954a" providerId="ADAL" clId="{CE4BC063-EA2E-A54F-9E11-E3ABEBC764A3}" dt="2019-09-30T15:54:01.391" v="1533"/>
        <pc:sldMkLst>
          <pc:docMk/>
          <pc:sldMk cId="2544450289" sldId="484"/>
        </pc:sldMkLst>
        <pc:spChg chg="del">
          <ac:chgData name="Kun Suo" userId="41c30799-3a2b-4880-86a3-8488be07954a" providerId="ADAL" clId="{CE4BC063-EA2E-A54F-9E11-E3ABEBC764A3}" dt="2019-09-29T15:47:46.502" v="789" actId="478"/>
          <ac:spMkLst>
            <pc:docMk/>
            <pc:sldMk cId="2544450289" sldId="484"/>
            <ac:spMk id="2" creationId="{263B58C4-F07C-6A41-BE6B-849331CBBC99}"/>
          </ac:spMkLst>
        </pc:spChg>
        <pc:spChg chg="add del mod">
          <ac:chgData name="Kun Suo" userId="41c30799-3a2b-4880-86a3-8488be07954a" providerId="ADAL" clId="{CE4BC063-EA2E-A54F-9E11-E3ABEBC764A3}" dt="2019-09-30T15:54:01.391" v="1533"/>
          <ac:spMkLst>
            <pc:docMk/>
            <pc:sldMk cId="2544450289" sldId="484"/>
            <ac:spMk id="2" creationId="{F1A89A21-5394-E34C-BCFA-C10EE615C200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3" creationId="{A83D917F-1304-E74E-AE20-5283BDC17FB4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4" creationId="{9B0DB19E-78FD-AF42-B42E-4CDB7E54658E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5" creationId="{CC8CACF8-4D77-F744-9FFA-D821E6128935}"/>
          </ac:spMkLst>
        </pc:spChg>
        <pc:spChg chg="mod">
          <ac:chgData name="Kun Suo" userId="41c30799-3a2b-4880-86a3-8488be07954a" providerId="ADAL" clId="{CE4BC063-EA2E-A54F-9E11-E3ABEBC764A3}" dt="2019-09-29T15:48:31.701" v="801" actId="1036"/>
          <ac:spMkLst>
            <pc:docMk/>
            <pc:sldMk cId="2544450289" sldId="484"/>
            <ac:spMk id="10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15:49:10.694" v="832" actId="14100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CE4BC063-EA2E-A54F-9E11-E3ABEBC764A3}" dt="2019-09-29T15:48:22.827" v="797" actId="14100"/>
          <ac:spMkLst>
            <pc:docMk/>
            <pc:sldMk cId="2544450289" sldId="484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30T15:52:01.929" v="1530" actId="14100"/>
          <ac:spMkLst>
            <pc:docMk/>
            <pc:sldMk cId="2544450289" sldId="484"/>
            <ac:spMk id="13" creationId="{A9E1EE8E-E86C-F249-84B8-3A61E988FCD0}"/>
          </ac:spMkLst>
        </pc:spChg>
        <pc:spChg chg="add del mod">
          <ac:chgData name="Kun Suo" userId="41c30799-3a2b-4880-86a3-8488be07954a" providerId="ADAL" clId="{CE4BC063-EA2E-A54F-9E11-E3ABEBC764A3}" dt="2019-09-29T15:47:47.650" v="790" actId="478"/>
          <ac:spMkLst>
            <pc:docMk/>
            <pc:sldMk cId="2544450289" sldId="484"/>
            <ac:spMk id="14" creationId="{A1508953-C1FF-304A-9D14-0A80601D7F6E}"/>
          </ac:spMkLst>
        </pc:spChg>
        <pc:spChg chg="add mod">
          <ac:chgData name="Kun Suo" userId="41c30799-3a2b-4880-86a3-8488be07954a" providerId="ADAL" clId="{CE4BC063-EA2E-A54F-9E11-E3ABEBC764A3}" dt="2019-09-29T15:49:26.601" v="843" actId="1076"/>
          <ac:spMkLst>
            <pc:docMk/>
            <pc:sldMk cId="2544450289" sldId="484"/>
            <ac:spMk id="15" creationId="{1A704EE3-5BBC-044E-B471-90F5F8F2C839}"/>
          </ac:spMkLst>
        </pc:spChg>
        <pc:picChg chg="add mod">
          <ac:chgData name="Kun Suo" userId="41c30799-3a2b-4880-86a3-8488be07954a" providerId="ADAL" clId="{CE4BC063-EA2E-A54F-9E11-E3ABEBC764A3}" dt="2019-09-29T15:47:58.148" v="792" actId="1076"/>
          <ac:picMkLst>
            <pc:docMk/>
            <pc:sldMk cId="2544450289" sldId="484"/>
            <ac:picMk id="6" creationId="{006EBA42-EE90-F046-B425-A1F5BD661174}"/>
          </ac:picMkLst>
        </pc:picChg>
        <pc:picChg chg="del">
          <ac:chgData name="Kun Suo" userId="41c30799-3a2b-4880-86a3-8488be07954a" providerId="ADAL" clId="{CE4BC063-EA2E-A54F-9E11-E3ABEBC764A3}" dt="2019-09-29T15:47:39.209" v="787" actId="478"/>
          <ac:picMkLst>
            <pc:docMk/>
            <pc:sldMk cId="2544450289" sldId="484"/>
            <ac:picMk id="7" creationId="{4D2BDEDF-2955-6D4E-A8BB-EDAEFEAD2B6B}"/>
          </ac:picMkLst>
        </pc:picChg>
        <pc:picChg chg="mod">
          <ac:chgData name="Kun Suo" userId="41c30799-3a2b-4880-86a3-8488be07954a" providerId="ADAL" clId="{CE4BC063-EA2E-A54F-9E11-E3ABEBC764A3}" dt="2019-09-29T15:48:45.340" v="803" actId="1076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 add ord">
        <pc:chgData name="Kun Suo" userId="41c30799-3a2b-4880-86a3-8488be07954a" providerId="ADAL" clId="{CE4BC063-EA2E-A54F-9E11-E3ABEBC764A3}" dt="2019-09-29T15:52:10.801" v="873" actId="1076"/>
        <pc:sldMkLst>
          <pc:docMk/>
          <pc:sldMk cId="3167855498" sldId="485"/>
        </pc:sldMkLst>
        <pc:spChg chg="add mod">
          <ac:chgData name="Kun Suo" userId="41c30799-3a2b-4880-86a3-8488be07954a" providerId="ADAL" clId="{CE4BC063-EA2E-A54F-9E11-E3ABEBC764A3}" dt="2019-09-29T15:52:10.801" v="873" actId="1076"/>
          <ac:spMkLst>
            <pc:docMk/>
            <pc:sldMk cId="3167855498" sldId="485"/>
            <ac:spMk id="2" creationId="{C4811DD2-9C4C-724E-ADC3-1211042C2D9C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0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1" creationId="{2C92D14B-CF57-274F-9681-478B85DDD6D2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29T15:50:14.014" v="848" actId="1076"/>
          <ac:spMkLst>
            <pc:docMk/>
            <pc:sldMk cId="3167855498" sldId="485"/>
            <ac:spMk id="13" creationId="{30E4FBE7-6EDF-6B42-8B5F-A37CA43D3938}"/>
          </ac:spMkLst>
        </pc:spChg>
        <pc:spChg chg="add mod">
          <ac:chgData name="Kun Suo" userId="41c30799-3a2b-4880-86a3-8488be07954a" providerId="ADAL" clId="{CE4BC063-EA2E-A54F-9E11-E3ABEBC764A3}" dt="2019-09-29T15:50:20.226" v="849" actId="1076"/>
          <ac:spMkLst>
            <pc:docMk/>
            <pc:sldMk cId="3167855498" sldId="485"/>
            <ac:spMk id="14" creationId="{861A60F5-0BCF-C14C-8C74-7695F408744C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5" creationId="{1A704EE3-5BBC-044E-B471-90F5F8F2C839}"/>
          </ac:spMkLst>
        </pc:spChg>
        <pc:spChg chg="add mod">
          <ac:chgData name="Kun Suo" userId="41c30799-3a2b-4880-86a3-8488be07954a" providerId="ADAL" clId="{CE4BC063-EA2E-A54F-9E11-E3ABEBC764A3}" dt="2019-09-29T15:50:32.327" v="852" actId="1076"/>
          <ac:spMkLst>
            <pc:docMk/>
            <pc:sldMk cId="3167855498" sldId="485"/>
            <ac:spMk id="16" creationId="{25C88BA8-B18B-E34A-8D14-9B69DA121498}"/>
          </ac:spMkLst>
        </pc:spChg>
        <pc:spChg chg="add mod">
          <ac:chgData name="Kun Suo" userId="41c30799-3a2b-4880-86a3-8488be07954a" providerId="ADAL" clId="{CE4BC063-EA2E-A54F-9E11-E3ABEBC764A3}" dt="2019-09-29T15:50:58.505" v="864" actId="14100"/>
          <ac:spMkLst>
            <pc:docMk/>
            <pc:sldMk cId="3167855498" sldId="485"/>
            <ac:spMk id="17" creationId="{0A649B06-A447-BD4E-BC19-2860D7AD3F41}"/>
          </ac:spMkLst>
        </pc:spChg>
        <pc:spChg chg="add mod">
          <ac:chgData name="Kun Suo" userId="41c30799-3a2b-4880-86a3-8488be07954a" providerId="ADAL" clId="{CE4BC063-EA2E-A54F-9E11-E3ABEBC764A3}" dt="2019-09-29T15:51:52.396" v="868" actId="1076"/>
          <ac:spMkLst>
            <pc:docMk/>
            <pc:sldMk cId="3167855498" sldId="485"/>
            <ac:spMk id="18" creationId="{6B092BC6-FA33-5445-9CC1-01EEF188E431}"/>
          </ac:spMkLst>
        </pc:spChg>
        <pc:picChg chg="mod">
          <ac:chgData name="Kun Suo" userId="41c30799-3a2b-4880-86a3-8488be07954a" providerId="ADAL" clId="{CE4BC063-EA2E-A54F-9E11-E3ABEBC764A3}" dt="2019-09-29T15:51:10.693" v="866" actId="1076"/>
          <ac:picMkLst>
            <pc:docMk/>
            <pc:sldMk cId="3167855498" sldId="485"/>
            <ac:picMk id="8" creationId="{C5FC2B44-CE05-D04A-87A1-DC3DBBCACDAA}"/>
          </ac:picMkLst>
        </pc:picChg>
      </pc:sldChg>
      <pc:sldChg chg="addSp delSp modSp add modAnim">
        <pc:chgData name="Kun Suo" userId="41c30799-3a2b-4880-86a3-8488be07954a" providerId="ADAL" clId="{CE4BC063-EA2E-A54F-9E11-E3ABEBC764A3}" dt="2019-09-29T17:13:14.061" v="1029" actId="14100"/>
        <pc:sldMkLst>
          <pc:docMk/>
          <pc:sldMk cId="1461563039" sldId="486"/>
        </pc:sldMkLst>
        <pc:spChg chg="mod">
          <ac:chgData name="Kun Suo" userId="41c30799-3a2b-4880-86a3-8488be07954a" providerId="ADAL" clId="{CE4BC063-EA2E-A54F-9E11-E3ABEBC764A3}" dt="2019-09-29T16:56:17.052" v="892" actId="14100"/>
          <ac:spMkLst>
            <pc:docMk/>
            <pc:sldMk cId="1461563039" sldId="486"/>
            <ac:spMk id="2" creationId="{29457763-6BEA-5348-AC86-9242F646BE72}"/>
          </ac:spMkLst>
        </pc:spChg>
        <pc:spChg chg="mod">
          <ac:chgData name="Kun Suo" userId="41c30799-3a2b-4880-86a3-8488be07954a" providerId="ADAL" clId="{CE4BC063-EA2E-A54F-9E11-E3ABEBC764A3}" dt="2019-09-29T17:07:49.081" v="924" actId="404"/>
          <ac:spMkLst>
            <pc:docMk/>
            <pc:sldMk cId="1461563039" sldId="486"/>
            <ac:spMk id="6" creationId="{26320236-ADE1-C84A-8C52-7F866A371A6A}"/>
          </ac:spMkLst>
        </pc:spChg>
        <pc:spChg chg="add del mod">
          <ac:chgData name="Kun Suo" userId="41c30799-3a2b-4880-86a3-8488be07954a" providerId="ADAL" clId="{CE4BC063-EA2E-A54F-9E11-E3ABEBC764A3}" dt="2019-09-29T17:07:27.333" v="911"/>
          <ac:spMkLst>
            <pc:docMk/>
            <pc:sldMk cId="1461563039" sldId="486"/>
            <ac:spMk id="8" creationId="{B2ABBEE8-6F83-4C46-B262-CDEF5C62A4F1}"/>
          </ac:spMkLst>
        </pc:spChg>
        <pc:spChg chg="add mod">
          <ac:chgData name="Kun Suo" userId="41c30799-3a2b-4880-86a3-8488be07954a" providerId="ADAL" clId="{CE4BC063-EA2E-A54F-9E11-E3ABEBC764A3}" dt="2019-09-29T17:12:57.720" v="1024" actId="14100"/>
          <ac:spMkLst>
            <pc:docMk/>
            <pc:sldMk cId="1461563039" sldId="486"/>
            <ac:spMk id="10" creationId="{7F526ADE-3C55-984A-9789-3D2ED2C05389}"/>
          </ac:spMkLst>
        </pc:spChg>
        <pc:spChg chg="add del mod">
          <ac:chgData name="Kun Suo" userId="41c30799-3a2b-4880-86a3-8488be07954a" providerId="ADAL" clId="{CE4BC063-EA2E-A54F-9E11-E3ABEBC764A3}" dt="2019-09-29T17:12:06.018" v="1017" actId="478"/>
          <ac:spMkLst>
            <pc:docMk/>
            <pc:sldMk cId="1461563039" sldId="486"/>
            <ac:spMk id="11" creationId="{BBFA0CE8-4FB3-9C4B-954A-3D09D8FE0380}"/>
          </ac:spMkLst>
        </pc:spChg>
        <pc:spChg chg="add mod">
          <ac:chgData name="Kun Suo" userId="41c30799-3a2b-4880-86a3-8488be07954a" providerId="ADAL" clId="{CE4BC063-EA2E-A54F-9E11-E3ABEBC764A3}" dt="2019-09-29T17:12:51.447" v="1022" actId="14100"/>
          <ac:spMkLst>
            <pc:docMk/>
            <pc:sldMk cId="1461563039" sldId="486"/>
            <ac:spMk id="12" creationId="{8684D257-B0F8-7F42-B3E5-F642AA9774B1}"/>
          </ac:spMkLst>
        </pc:spChg>
        <pc:spChg chg="add mod">
          <ac:chgData name="Kun Suo" userId="41c30799-3a2b-4880-86a3-8488be07954a" providerId="ADAL" clId="{CE4BC063-EA2E-A54F-9E11-E3ABEBC764A3}" dt="2019-09-29T17:13:08.970" v="1027" actId="14100"/>
          <ac:spMkLst>
            <pc:docMk/>
            <pc:sldMk cId="1461563039" sldId="486"/>
            <ac:spMk id="13" creationId="{E0AFD1CB-1A7D-8E42-ADC3-27F5CAF8546B}"/>
          </ac:spMkLst>
        </pc:spChg>
        <pc:spChg chg="add mod">
          <ac:chgData name="Kun Suo" userId="41c30799-3a2b-4880-86a3-8488be07954a" providerId="ADAL" clId="{CE4BC063-EA2E-A54F-9E11-E3ABEBC764A3}" dt="2019-09-29T17:13:14.061" v="1029" actId="14100"/>
          <ac:spMkLst>
            <pc:docMk/>
            <pc:sldMk cId="1461563039" sldId="486"/>
            <ac:spMk id="14" creationId="{1C8CFC28-B775-2743-AFDB-194E596DC18F}"/>
          </ac:spMkLst>
        </pc:spChg>
        <pc:picChg chg="add mod">
          <ac:chgData name="Kun Suo" userId="41c30799-3a2b-4880-86a3-8488be07954a" providerId="ADAL" clId="{CE4BC063-EA2E-A54F-9E11-E3ABEBC764A3}" dt="2019-09-29T17:06:56.414" v="905" actId="1076"/>
          <ac:picMkLst>
            <pc:docMk/>
            <pc:sldMk cId="1461563039" sldId="486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11:02.804" v="970" actId="1076"/>
          <ac:picMkLst>
            <pc:docMk/>
            <pc:sldMk cId="1461563039" sldId="486"/>
            <ac:picMk id="9" creationId="{E956DCD6-DF88-BB43-9000-B17AE591B174}"/>
          </ac:picMkLst>
        </pc:picChg>
      </pc:sldChg>
      <pc:sldChg chg="addSp delSp modSp add delAnim modAnim">
        <pc:chgData name="Kun Suo" userId="41c30799-3a2b-4880-86a3-8488be07954a" providerId="ADAL" clId="{CE4BC063-EA2E-A54F-9E11-E3ABEBC764A3}" dt="2019-09-29T17:15:05.932" v="1041" actId="1076"/>
        <pc:sldMkLst>
          <pc:docMk/>
          <pc:sldMk cId="3026574799" sldId="487"/>
        </pc:sldMkLst>
        <pc:spChg chg="mod">
          <ac:chgData name="Kun Suo" userId="41c30799-3a2b-4880-86a3-8488be07954a" providerId="ADAL" clId="{CE4BC063-EA2E-A54F-9E11-E3ABEBC764A3}" dt="2019-09-29T17:07:52.429" v="925" actId="20577"/>
          <ac:spMkLst>
            <pc:docMk/>
            <pc:sldMk cId="3026574799" sldId="487"/>
            <ac:spMk id="6" creationId="{26320236-ADE1-C84A-8C52-7F866A371A6A}"/>
          </ac:spMkLst>
        </pc:spChg>
        <pc:spChg chg="add mod">
          <ac:chgData name="Kun Suo" userId="41c30799-3a2b-4880-86a3-8488be07954a" providerId="ADAL" clId="{CE4BC063-EA2E-A54F-9E11-E3ABEBC764A3}" dt="2019-09-29T17:13:38.050" v="1036" actId="14100"/>
          <ac:spMkLst>
            <pc:docMk/>
            <pc:sldMk cId="3026574799" sldId="487"/>
            <ac:spMk id="11" creationId="{BA589DFF-1EEE-604D-A167-F9CAB9C60407}"/>
          </ac:spMkLst>
        </pc:spChg>
        <pc:spChg chg="add mod">
          <ac:chgData name="Kun Suo" userId="41c30799-3a2b-4880-86a3-8488be07954a" providerId="ADAL" clId="{CE4BC063-EA2E-A54F-9E11-E3ABEBC764A3}" dt="2019-09-29T17:13:43.716" v="1038" actId="14100"/>
          <ac:spMkLst>
            <pc:docMk/>
            <pc:sldMk cId="3026574799" sldId="487"/>
            <ac:spMk id="12" creationId="{9905BA20-6580-5E4A-81C3-2F906151C19F}"/>
          </ac:spMkLst>
        </pc:spChg>
        <pc:spChg chg="add mod">
          <ac:chgData name="Kun Suo" userId="41c30799-3a2b-4880-86a3-8488be07954a" providerId="ADAL" clId="{CE4BC063-EA2E-A54F-9E11-E3ABEBC764A3}" dt="2019-09-29T17:13:27.260" v="1032" actId="14100"/>
          <ac:spMkLst>
            <pc:docMk/>
            <pc:sldMk cId="3026574799" sldId="487"/>
            <ac:spMk id="13" creationId="{615D2D24-724E-2F4A-9C74-8493E881D97F}"/>
          </ac:spMkLst>
        </pc:spChg>
        <pc:spChg chg="add mod">
          <ac:chgData name="Kun Suo" userId="41c30799-3a2b-4880-86a3-8488be07954a" providerId="ADAL" clId="{CE4BC063-EA2E-A54F-9E11-E3ABEBC764A3}" dt="2019-09-29T17:13:32.675" v="1034" actId="14100"/>
          <ac:spMkLst>
            <pc:docMk/>
            <pc:sldMk cId="3026574799" sldId="487"/>
            <ac:spMk id="14" creationId="{6D4C0905-5A27-D64A-86DA-CCCF49F78AD6}"/>
          </ac:spMkLst>
        </pc:spChg>
        <pc:spChg chg="add mod">
          <ac:chgData name="Kun Suo" userId="41c30799-3a2b-4880-86a3-8488be07954a" providerId="ADAL" clId="{CE4BC063-EA2E-A54F-9E11-E3ABEBC764A3}" dt="2019-09-29T17:15:05.932" v="1041" actId="1076"/>
          <ac:spMkLst>
            <pc:docMk/>
            <pc:sldMk cId="3026574799" sldId="487"/>
            <ac:spMk id="15" creationId="{C142472D-F4CA-0746-B380-E063A65E4497}"/>
          </ac:spMkLst>
        </pc:spChg>
        <pc:picChg chg="del">
          <ac:chgData name="Kun Suo" userId="41c30799-3a2b-4880-86a3-8488be07954a" providerId="ADAL" clId="{CE4BC063-EA2E-A54F-9E11-E3ABEBC764A3}" dt="2019-09-29T17:08:28.048" v="926" actId="478"/>
          <ac:picMkLst>
            <pc:docMk/>
            <pc:sldMk cId="3026574799" sldId="487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08:41.639" v="931" actId="1076"/>
          <ac:picMkLst>
            <pc:docMk/>
            <pc:sldMk cId="3026574799" sldId="487"/>
            <ac:picMk id="8" creationId="{B08FE443-C824-8842-B31A-0B027371DE63}"/>
          </ac:picMkLst>
        </pc:picChg>
        <pc:picChg chg="del">
          <ac:chgData name="Kun Suo" userId="41c30799-3a2b-4880-86a3-8488be07954a" providerId="ADAL" clId="{CE4BC063-EA2E-A54F-9E11-E3ABEBC764A3}" dt="2019-09-29T17:08:43.206" v="932" actId="478"/>
          <ac:picMkLst>
            <pc:docMk/>
            <pc:sldMk cId="3026574799" sldId="487"/>
            <ac:picMk id="9" creationId="{E956DCD6-DF88-BB43-9000-B17AE591B174}"/>
          </ac:picMkLst>
        </pc:picChg>
        <pc:picChg chg="add mod">
          <ac:chgData name="Kun Suo" userId="41c30799-3a2b-4880-86a3-8488be07954a" providerId="ADAL" clId="{CE4BC063-EA2E-A54F-9E11-E3ABEBC764A3}" dt="2019-09-29T17:12:32.740" v="1020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add">
        <pc:chgData name="Kun Suo" userId="41c30799-3a2b-4880-86a3-8488be07954a" providerId="ADAL" clId="{CE4BC063-EA2E-A54F-9E11-E3ABEBC764A3}" dt="2019-09-29T17:49:02.466" v="1509"/>
        <pc:sldMkLst>
          <pc:docMk/>
          <pc:sldMk cId="688953047" sldId="488"/>
        </pc:sldMkLst>
        <pc:spChg chg="add del mod">
          <ac:chgData name="Kun Suo" userId="41c30799-3a2b-4880-86a3-8488be07954a" providerId="ADAL" clId="{CE4BC063-EA2E-A54F-9E11-E3ABEBC764A3}" dt="2019-09-29T17:22:23.984" v="1116" actId="478"/>
          <ac:spMkLst>
            <pc:docMk/>
            <pc:sldMk cId="688953047" sldId="488"/>
            <ac:spMk id="4" creationId="{9186B301-1664-E440-990D-7C8AFF366057}"/>
          </ac:spMkLst>
        </pc:spChg>
        <pc:spChg chg="add mod">
          <ac:chgData name="Kun Suo" userId="41c30799-3a2b-4880-86a3-8488be07954a" providerId="ADAL" clId="{CE4BC063-EA2E-A54F-9E11-E3ABEBC764A3}" dt="2019-09-29T17:24:17.726" v="1161" actId="1038"/>
          <ac:spMkLst>
            <pc:docMk/>
            <pc:sldMk cId="688953047" sldId="488"/>
            <ac:spMk id="5" creationId="{71F2052C-7DAD-FD44-AC56-5C0A5D4B569A}"/>
          </ac:spMkLst>
        </pc:spChg>
        <pc:spChg chg="add del mod">
          <ac:chgData name="Kun Suo" userId="41c30799-3a2b-4880-86a3-8488be07954a" providerId="ADAL" clId="{CE4BC063-EA2E-A54F-9E11-E3ABEBC764A3}" dt="2019-09-29T17:47:41.877" v="1499" actId="478"/>
          <ac:spMkLst>
            <pc:docMk/>
            <pc:sldMk cId="688953047" sldId="488"/>
            <ac:spMk id="6" creationId="{9826026B-E139-0641-AD20-59C33589E6C6}"/>
          </ac:spMkLst>
        </pc:spChg>
        <pc:spChg chg="add mod">
          <ac:chgData name="Kun Suo" userId="41c30799-3a2b-4880-86a3-8488be07954a" providerId="ADAL" clId="{CE4BC063-EA2E-A54F-9E11-E3ABEBC764A3}" dt="2019-09-29T17:22:41.657" v="1121" actId="20577"/>
          <ac:spMkLst>
            <pc:docMk/>
            <pc:sldMk cId="688953047" sldId="488"/>
            <ac:spMk id="15" creationId="{D7526DCB-C0CA-264E-B1D6-7B6910EEE3D7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16" creationId="{C79CC14C-CC41-9641-9491-B448D6DFFDEB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17" creationId="{02E569B9-1479-4842-9E37-0F565B7A5BEE}"/>
          </ac:spMkLst>
        </pc:spChg>
        <pc:spChg chg="add del mod">
          <ac:chgData name="Kun Suo" userId="41c30799-3a2b-4880-86a3-8488be07954a" providerId="ADAL" clId="{CE4BC063-EA2E-A54F-9E11-E3ABEBC764A3}" dt="2019-09-29T17:47:44.015" v="1500" actId="478"/>
          <ac:spMkLst>
            <pc:docMk/>
            <pc:sldMk cId="688953047" sldId="488"/>
            <ac:spMk id="17" creationId="{69D0D073-66F1-8B47-9CBC-BF4454F10C54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0" creationId="{86CB6AB0-BE3E-6949-8282-74E083149564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1" creationId="{3658010A-D814-0C46-95F4-1C6596B565AF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1" creationId="{BF875422-986B-CB4A-9E7D-312E1BCE0445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2" creationId="{B17B5B56-DCBD-1A42-BBCC-572145839E7E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3" creationId="{9A4DD2C2-8B9C-0F4B-B427-3B9EE30003AD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4" creationId="{1FFF7D31-B95E-C04B-8FF1-2DF067EE09D8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5" creationId="{98BDD2A1-88C8-9D4A-B8F2-8021BBF4ACDC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6" creationId="{5D1AA3BF-AC78-2845-ACE2-0FE09579772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7" creationId="{568CBB42-94C9-9A4F-850C-85AA26F4ED11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8" creationId="{AA8F7C90-DF2B-AE45-92E4-6F8A4E18F57E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9" creationId="{857E9B05-6EE1-ED45-9666-9A0A14B38D8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30" creationId="{9E915D20-52BD-9C4D-A419-7F9C70915946}"/>
          </ac:spMkLst>
        </pc:spChg>
        <pc:picChg chg="add del mod">
          <ac:chgData name="Kun Suo" userId="41c30799-3a2b-4880-86a3-8488be07954a" providerId="ADAL" clId="{CE4BC063-EA2E-A54F-9E11-E3ABEBC764A3}" dt="2019-09-29T17:48:02.607" v="1503" actId="478"/>
          <ac:picMkLst>
            <pc:docMk/>
            <pc:sldMk cId="688953047" sldId="488"/>
            <ac:picMk id="4" creationId="{4387CA4D-B618-5A4C-B20B-E2D5B5C622BA}"/>
          </ac:picMkLst>
        </pc:picChg>
        <pc:picChg chg="add del">
          <ac:chgData name="Kun Suo" userId="41c30799-3a2b-4880-86a3-8488be07954a" providerId="ADAL" clId="{CE4BC063-EA2E-A54F-9E11-E3ABEBC764A3}" dt="2019-09-29T17:48:42.884" v="1505" actId="478"/>
          <ac:picMkLst>
            <pc:docMk/>
            <pc:sldMk cId="688953047" sldId="488"/>
            <ac:picMk id="7" creationId="{E13D54AA-176E-6D4C-82A4-A685A6CA6E1C}"/>
          </ac:picMkLst>
        </pc:picChg>
        <pc:picChg chg="add mod">
          <ac:chgData name="Kun Suo" userId="41c30799-3a2b-4880-86a3-8488be07954a" providerId="ADAL" clId="{CE4BC063-EA2E-A54F-9E11-E3ABEBC764A3}" dt="2019-09-29T17:48:55.579" v="1508" actId="1076"/>
          <ac:picMkLst>
            <pc:docMk/>
            <pc:sldMk cId="688953047" sldId="488"/>
            <ac:picMk id="8" creationId="{ACC46A8D-DFE5-D446-B71E-5A6278543BCE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3" creationId="{87124F3D-BD5A-1D4D-BB6E-E7DFFE282F51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4" creationId="{6DBC6E61-8188-7641-A475-AB8A3DB85DD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8" creationId="{73276E7F-4CDB-054A-8E9D-51AED850398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9" creationId="{6AF74E78-ABE9-5449-9278-1B37AA13EF2C}"/>
          </ac:picMkLst>
        </pc:picChg>
      </pc:sldChg>
      <pc:sldChg chg="addSp delSp modSp add">
        <pc:chgData name="Kun Suo" userId="41c30799-3a2b-4880-86a3-8488be07954a" providerId="ADAL" clId="{CE4BC063-EA2E-A54F-9E11-E3ABEBC764A3}" dt="2019-09-29T17:38:01.819" v="1444" actId="20577"/>
        <pc:sldMkLst>
          <pc:docMk/>
          <pc:sldMk cId="3193903334" sldId="489"/>
        </pc:sldMkLst>
        <pc:spChg chg="del mod">
          <ac:chgData name="Kun Suo" userId="41c30799-3a2b-4880-86a3-8488be07954a" providerId="ADAL" clId="{CE4BC063-EA2E-A54F-9E11-E3ABEBC764A3}" dt="2019-09-29T17:31:55.255" v="1248" actId="478"/>
          <ac:spMkLst>
            <pc:docMk/>
            <pc:sldMk cId="3193903334" sldId="489"/>
            <ac:spMk id="6" creationId="{8ACFDCFA-31FF-BF4D-9BBD-995162EC5284}"/>
          </ac:spMkLst>
        </pc:spChg>
        <pc:spChg chg="add del mod">
          <ac:chgData name="Kun Suo" userId="41c30799-3a2b-4880-86a3-8488be07954a" providerId="ADAL" clId="{CE4BC063-EA2E-A54F-9E11-E3ABEBC764A3}" dt="2019-09-29T17:31:56.497" v="1249" actId="478"/>
          <ac:spMkLst>
            <pc:docMk/>
            <pc:sldMk cId="3193903334" sldId="489"/>
            <ac:spMk id="9" creationId="{3E4A9DA1-D7BF-B649-8998-A2593253D5F0}"/>
          </ac:spMkLst>
        </pc:spChg>
        <pc:graphicFrameChg chg="add mod modGraphic">
          <ac:chgData name="Kun Suo" userId="41c30799-3a2b-4880-86a3-8488be07954a" providerId="ADAL" clId="{CE4BC063-EA2E-A54F-9E11-E3ABEBC764A3}" dt="2019-09-29T17:38:01.819" v="1444" actId="20577"/>
          <ac:graphicFrameMkLst>
            <pc:docMk/>
            <pc:sldMk cId="3193903334" sldId="489"/>
            <ac:graphicFrameMk id="7" creationId="{56934165-2D7D-4143-9B4B-534C8ED02A3B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1061610007" sldId="490"/>
        </pc:sldMkLst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3842386876" sldId="491"/>
        </pc:sldMkLst>
      </pc:sldChg>
    </pc:docChg>
  </pc:docChgLst>
  <pc:docChgLst>
    <pc:chgData name="Kun Suo" userId="41c30799-3a2b-4880-86a3-8488be07954a" providerId="ADAL" clId="{D6E1528C-9E80-E348-AB02-337777A384B2}"/>
    <pc:docChg chg="undo custSel addSld delSld modSld sldOrd">
      <pc:chgData name="Kun Suo" userId="41c30799-3a2b-4880-86a3-8488be07954a" providerId="ADAL" clId="{D6E1528C-9E80-E348-AB02-337777A384B2}" dt="2020-02-19T19:07:14.773" v="2490" actId="1076"/>
      <pc:docMkLst>
        <pc:docMk/>
      </pc:docMkLst>
      <pc:sldChg chg="modSp">
        <pc:chgData name="Kun Suo" userId="41c30799-3a2b-4880-86a3-8488be07954a" providerId="ADAL" clId="{D6E1528C-9E80-E348-AB02-337777A384B2}" dt="2020-02-09T00:44:19.156" v="9" actId="20577"/>
        <pc:sldMkLst>
          <pc:docMk/>
          <pc:sldMk cId="0" sldId="256"/>
        </pc:sldMkLst>
        <pc:spChg chg="mod">
          <ac:chgData name="Kun Suo" userId="41c30799-3a2b-4880-86a3-8488be07954a" providerId="ADAL" clId="{D6E1528C-9E80-E348-AB02-337777A384B2}" dt="2020-02-09T00:44:19.156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D6E1528C-9E80-E348-AB02-337777A384B2}" dt="2020-02-12T01:05:55.718" v="1129" actId="27636"/>
        <pc:sldMkLst>
          <pc:docMk/>
          <pc:sldMk cId="2910458613" sldId="445"/>
        </pc:sldMkLst>
        <pc:spChg chg="mod">
          <ac:chgData name="Kun Suo" userId="41c30799-3a2b-4880-86a3-8488be07954a" providerId="ADAL" clId="{D6E1528C-9E80-E348-AB02-337777A384B2}" dt="2020-02-12T01:05:55.718" v="1129" actId="27636"/>
          <ac:spMkLst>
            <pc:docMk/>
            <pc:sldMk cId="2910458613" sldId="445"/>
            <ac:spMk id="6" creationId="{8D6888CC-E563-1544-81B7-7D1C7BD02339}"/>
          </ac:spMkLst>
        </pc:spChg>
        <pc:spChg chg="del">
          <ac:chgData name="Kun Suo" userId="41c30799-3a2b-4880-86a3-8488be07954a" providerId="ADAL" clId="{D6E1528C-9E80-E348-AB02-337777A384B2}" dt="2020-02-12T01:04:04.352" v="1120" actId="478"/>
          <ac:spMkLst>
            <pc:docMk/>
            <pc:sldMk cId="2910458613" sldId="445"/>
            <ac:spMk id="7" creationId="{B8C0D047-FD3E-4C43-A39C-C2798A7B2745}"/>
          </ac:spMkLst>
        </pc:spChg>
      </pc:sldChg>
      <pc:sldChg chg="addSp delSp modSp add del">
        <pc:chgData name="Kun Suo" userId="41c30799-3a2b-4880-86a3-8488be07954a" providerId="ADAL" clId="{D6E1528C-9E80-E348-AB02-337777A384B2}" dt="2020-02-12T01:05:34.771" v="1124"/>
        <pc:sldMkLst>
          <pc:docMk/>
          <pc:sldMk cId="2916966603" sldId="446"/>
        </pc:sldMkLst>
        <pc:spChg chg="mod">
          <ac:chgData name="Kun Suo" userId="41c30799-3a2b-4880-86a3-8488be07954a" providerId="ADAL" clId="{D6E1528C-9E80-E348-AB02-337777A384B2}" dt="2020-02-12T01:04:37.880" v="1122" actId="166"/>
          <ac:spMkLst>
            <pc:docMk/>
            <pc:sldMk cId="2916966603" sldId="446"/>
            <ac:spMk id="6" creationId="{B2DBA333-432A-8446-8C54-CB750108C257}"/>
          </ac:spMkLst>
        </pc:spChg>
        <pc:picChg chg="add del mod">
          <ac:chgData name="Kun Suo" userId="41c30799-3a2b-4880-86a3-8488be07954a" providerId="ADAL" clId="{D6E1528C-9E80-E348-AB02-337777A384B2}" dt="2020-02-12T01:05:34.771" v="1124"/>
          <ac:picMkLst>
            <pc:docMk/>
            <pc:sldMk cId="2916966603" sldId="446"/>
            <ac:picMk id="7" creationId="{0E0D3EB2-E2FF-5C4E-8333-EDE4B597481A}"/>
          </ac:picMkLst>
        </pc:picChg>
      </pc:sldChg>
      <pc:sldChg chg="del">
        <pc:chgData name="Kun Suo" userId="41c30799-3a2b-4880-86a3-8488be07954a" providerId="ADAL" clId="{D6E1528C-9E80-E348-AB02-337777A384B2}" dt="2020-02-09T00:45:55.591" v="10" actId="2696"/>
        <pc:sldMkLst>
          <pc:docMk/>
          <pc:sldMk cId="2296577333" sldId="447"/>
        </pc:sldMkLst>
      </pc:sldChg>
      <pc:sldChg chg="ord">
        <pc:chgData name="Kun Suo" userId="41c30799-3a2b-4880-86a3-8488be07954a" providerId="ADAL" clId="{D6E1528C-9E80-E348-AB02-337777A384B2}" dt="2020-02-09T00:55:51.467" v="136"/>
        <pc:sldMkLst>
          <pc:docMk/>
          <pc:sldMk cId="2356405904" sldId="449"/>
        </pc:sldMkLst>
      </pc:sldChg>
      <pc:sldChg chg="addSp modSp">
        <pc:chgData name="Kun Suo" userId="41c30799-3a2b-4880-86a3-8488be07954a" providerId="ADAL" clId="{D6E1528C-9E80-E348-AB02-337777A384B2}" dt="2020-02-17T20:48:51.309" v="2262"/>
        <pc:sldMkLst>
          <pc:docMk/>
          <pc:sldMk cId="1530932106" sldId="450"/>
        </pc:sldMkLst>
        <pc:spChg chg="add mod">
          <ac:chgData name="Kun Suo" userId="41c30799-3a2b-4880-86a3-8488be07954a" providerId="ADAL" clId="{D6E1528C-9E80-E348-AB02-337777A384B2}" dt="2020-02-12T01:16:02.443" v="1296" actId="14100"/>
          <ac:spMkLst>
            <pc:docMk/>
            <pc:sldMk cId="1530932106" sldId="450"/>
            <ac:spMk id="6" creationId="{530B7B6C-FAA8-004B-BD9B-A03BC7DA61B1}"/>
          </ac:spMkLst>
        </pc:spChg>
        <pc:graphicFrameChg chg="mod modGraphic">
          <ac:chgData name="Kun Suo" userId="41c30799-3a2b-4880-86a3-8488be07954a" providerId="ADAL" clId="{D6E1528C-9E80-E348-AB02-337777A384B2}" dt="2020-02-12T01:15:10.798" v="128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530932106" sldId="450"/>
            <ac:inkMk id="8" creationId="{3BBC8327-622C-0840-BD5D-5133ED4F35EF}"/>
          </ac:inkMkLst>
        </pc:inkChg>
      </pc:sldChg>
      <pc:sldChg chg="addSp delSp modSp modAnim">
        <pc:chgData name="Kun Suo" userId="41c30799-3a2b-4880-86a3-8488be07954a" providerId="ADAL" clId="{D6E1528C-9E80-E348-AB02-337777A384B2}" dt="2020-02-12T01:27:22.372" v="1369" actId="1076"/>
        <pc:sldMkLst>
          <pc:docMk/>
          <pc:sldMk cId="1705613089" sldId="451"/>
        </pc:sldMkLst>
        <pc:spChg chg="mod">
          <ac:chgData name="Kun Suo" userId="41c30799-3a2b-4880-86a3-8488be07954a" providerId="ADAL" clId="{D6E1528C-9E80-E348-AB02-337777A384B2}" dt="2020-02-12T01:25:37.203" v="1351" actId="14100"/>
          <ac:spMkLst>
            <pc:docMk/>
            <pc:sldMk cId="1705613089" sldId="451"/>
            <ac:spMk id="2" creationId="{CA51F2EF-0010-3F43-B8DE-19F2863B66BD}"/>
          </ac:spMkLst>
        </pc:spChg>
        <pc:spChg chg="mod">
          <ac:chgData name="Kun Suo" userId="41c30799-3a2b-4880-86a3-8488be07954a" providerId="ADAL" clId="{D6E1528C-9E80-E348-AB02-337777A384B2}" dt="2020-02-12T01:23:57.200" v="1337" actId="1076"/>
          <ac:spMkLst>
            <pc:docMk/>
            <pc:sldMk cId="1705613089" sldId="451"/>
            <ac:spMk id="9" creationId="{4C0EC52B-A382-FD46-8B65-2AC45BF220C2}"/>
          </ac:spMkLst>
        </pc:spChg>
        <pc:spChg chg="mod">
          <ac:chgData name="Kun Suo" userId="41c30799-3a2b-4880-86a3-8488be07954a" providerId="ADAL" clId="{D6E1528C-9E80-E348-AB02-337777A384B2}" dt="2020-02-12T01:23:53.585" v="1336" actId="1076"/>
          <ac:spMkLst>
            <pc:docMk/>
            <pc:sldMk cId="1705613089" sldId="451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4:01.985" v="1338" actId="1076"/>
          <ac:spMkLst>
            <pc:docMk/>
            <pc:sldMk cId="1705613089" sldId="451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25:40.384" v="1352" actId="1076"/>
          <ac:spMkLst>
            <pc:docMk/>
            <pc:sldMk cId="1705613089" sldId="451"/>
            <ac:spMk id="13" creationId="{8CCAB05F-F254-D540-AEC7-4E4E73F083B8}"/>
          </ac:spMkLst>
        </pc:spChg>
        <pc:spChg chg="add mod">
          <ac:chgData name="Kun Suo" userId="41c30799-3a2b-4880-86a3-8488be07954a" providerId="ADAL" clId="{D6E1528C-9E80-E348-AB02-337777A384B2}" dt="2020-02-12T01:27:22.372" v="1369" actId="1076"/>
          <ac:spMkLst>
            <pc:docMk/>
            <pc:sldMk cId="1705613089" sldId="451"/>
            <ac:spMk id="15" creationId="{76C56CAC-53C9-1A4F-AC66-958344EFA114}"/>
          </ac:spMkLst>
        </pc:spChg>
        <pc:picChg chg="del">
          <ac:chgData name="Kun Suo" userId="41c30799-3a2b-4880-86a3-8488be07954a" providerId="ADAL" clId="{D6E1528C-9E80-E348-AB02-337777A384B2}" dt="2020-02-12T01:23:24.775" v="1330" actId="478"/>
          <ac:picMkLst>
            <pc:docMk/>
            <pc:sldMk cId="1705613089" sldId="451"/>
            <ac:picMk id="6" creationId="{01088803-2C9A-D742-820D-A5D5F3173768}"/>
          </ac:picMkLst>
        </pc:picChg>
        <pc:picChg chg="add mod">
          <ac:chgData name="Kun Suo" userId="41c30799-3a2b-4880-86a3-8488be07954a" providerId="ADAL" clId="{D6E1528C-9E80-E348-AB02-337777A384B2}" dt="2020-02-12T01:23:30.937" v="1333" actId="1076"/>
          <ac:picMkLst>
            <pc:docMk/>
            <pc:sldMk cId="1705613089" sldId="451"/>
            <ac:picMk id="7" creationId="{87C770B8-A869-7746-AFDE-F507C7C764E5}"/>
          </ac:picMkLst>
        </pc:picChg>
        <pc:picChg chg="del">
          <ac:chgData name="Kun Suo" userId="41c30799-3a2b-4880-86a3-8488be07954a" providerId="ADAL" clId="{D6E1528C-9E80-E348-AB02-337777A384B2}" dt="2020-02-12T01:24:28.920" v="1339" actId="478"/>
          <ac:picMkLst>
            <pc:docMk/>
            <pc:sldMk cId="1705613089" sldId="451"/>
            <ac:picMk id="8" creationId="{8F3693DB-92C7-264D-9FE5-2C18E4694B7B}"/>
          </ac:picMkLst>
        </pc:picChg>
        <pc:picChg chg="add del mod">
          <ac:chgData name="Kun Suo" userId="41c30799-3a2b-4880-86a3-8488be07954a" providerId="ADAL" clId="{D6E1528C-9E80-E348-AB02-337777A384B2}" dt="2020-02-12T01:24:32.868" v="1342" actId="478"/>
          <ac:picMkLst>
            <pc:docMk/>
            <pc:sldMk cId="1705613089" sldId="451"/>
            <ac:picMk id="12" creationId="{F139C2EF-921A-974B-BB2A-D86E897236B3}"/>
          </ac:picMkLst>
        </pc:picChg>
        <pc:picChg chg="add mod">
          <ac:chgData name="Kun Suo" userId="41c30799-3a2b-4880-86a3-8488be07954a" providerId="ADAL" clId="{D6E1528C-9E80-E348-AB02-337777A384B2}" dt="2020-02-12T01:27:14.596" v="1365" actId="1076"/>
          <ac:picMkLst>
            <pc:docMk/>
            <pc:sldMk cId="1705613089" sldId="451"/>
            <ac:picMk id="14" creationId="{69353B16-6DC2-174E-9C7C-B25BE4CC2152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8:26.201" v="1376"/>
        <pc:sldMkLst>
          <pc:docMk/>
          <pc:sldMk cId="126864330" sldId="452"/>
        </pc:sldMkLst>
        <pc:spChg chg="del">
          <ac:chgData name="Kun Suo" userId="41c30799-3a2b-4880-86a3-8488be07954a" providerId="ADAL" clId="{D6E1528C-9E80-E348-AB02-337777A384B2}" dt="2020-02-12T01:28:13.460" v="1372" actId="478"/>
          <ac:spMkLst>
            <pc:docMk/>
            <pc:sldMk cId="126864330" sldId="452"/>
            <ac:spMk id="2" creationId="{CA51F2EF-0010-3F43-B8DE-19F2863B66BD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9" creationId="{4C0EC52B-A382-FD46-8B65-2AC45BF220C2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6:45.715" v="1363" actId="14100"/>
          <ac:spMkLst>
            <pc:docMk/>
            <pc:sldMk cId="126864330" sldId="452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3" creationId="{A1FF16A3-13AA-5241-A21A-F80ABD019E68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4" creationId="{0F5F9454-AE69-3A47-9CEA-CB383D7F75FF}"/>
          </ac:spMkLst>
        </pc:spChg>
        <pc:spChg chg="add del mod">
          <ac:chgData name="Kun Suo" userId="41c30799-3a2b-4880-86a3-8488be07954a" providerId="ADAL" clId="{D6E1528C-9E80-E348-AB02-337777A384B2}" dt="2020-02-12T01:28:15.813" v="1373" actId="478"/>
          <ac:spMkLst>
            <pc:docMk/>
            <pc:sldMk cId="126864330" sldId="452"/>
            <ac:spMk id="16" creationId="{016BC750-1EB7-524F-B34F-0EE859442480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7" creationId="{BE9A4412-1BE9-234F-903C-8C6A248A9D47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8" creationId="{DA70868D-3E93-7E44-9BE6-2F9845CBE79E}"/>
          </ac:spMkLst>
        </pc:spChg>
        <pc:spChg chg="add">
          <ac:chgData name="Kun Suo" userId="41c30799-3a2b-4880-86a3-8488be07954a" providerId="ADAL" clId="{D6E1528C-9E80-E348-AB02-337777A384B2}" dt="2020-02-12T01:28:26.201" v="1376"/>
          <ac:spMkLst>
            <pc:docMk/>
            <pc:sldMk cId="126864330" sldId="452"/>
            <ac:spMk id="19" creationId="{066F315D-0269-BD47-9115-3F330CBC3502}"/>
          </ac:spMkLst>
        </pc:spChg>
        <pc:picChg chg="add mod">
          <ac:chgData name="Kun Suo" userId="41c30799-3a2b-4880-86a3-8488be07954a" providerId="ADAL" clId="{D6E1528C-9E80-E348-AB02-337777A384B2}" dt="2020-02-12T01:26:27.282" v="1358" actId="1076"/>
          <ac:picMkLst>
            <pc:docMk/>
            <pc:sldMk cId="126864330" sldId="452"/>
            <ac:picMk id="6" creationId="{EF586AAA-77EF-674E-AC2D-5A2E1B63044D}"/>
          </ac:picMkLst>
        </pc:picChg>
        <pc:picChg chg="del">
          <ac:chgData name="Kun Suo" userId="41c30799-3a2b-4880-86a3-8488be07954a" providerId="ADAL" clId="{D6E1528C-9E80-E348-AB02-337777A384B2}" dt="2020-02-12T01:26:17.547" v="1354" actId="478"/>
          <ac:picMkLst>
            <pc:docMk/>
            <pc:sldMk cId="126864330" sldId="452"/>
            <ac:picMk id="7" creationId="{4E454406-C4E1-0C4A-9122-29A77F31F14C}"/>
          </ac:picMkLst>
        </pc:picChg>
        <pc:picChg chg="add mod">
          <ac:chgData name="Kun Suo" userId="41c30799-3a2b-4880-86a3-8488be07954a" providerId="ADAL" clId="{D6E1528C-9E80-E348-AB02-337777A384B2}" dt="2020-02-12T01:28:25.821" v="1375" actId="1076"/>
          <ac:picMkLst>
            <pc:docMk/>
            <pc:sldMk cId="126864330" sldId="452"/>
            <ac:picMk id="8" creationId="{3A2D7646-3149-364E-90C8-4BAB4278890C}"/>
          </ac:picMkLst>
        </pc:picChg>
        <pc:picChg chg="del">
          <ac:chgData name="Kun Suo" userId="41c30799-3a2b-4880-86a3-8488be07954a" providerId="ADAL" clId="{D6E1528C-9E80-E348-AB02-337777A384B2}" dt="2020-02-12T01:26:47.205" v="1364" actId="478"/>
          <ac:picMkLst>
            <pc:docMk/>
            <pc:sldMk cId="126864330" sldId="452"/>
            <ac:picMk id="11" creationId="{28161D62-511A-A544-9179-77B6A9903A55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9:12.188" v="1389" actId="20577"/>
        <pc:sldMkLst>
          <pc:docMk/>
          <pc:sldMk cId="4204013869" sldId="453"/>
        </pc:sldMkLst>
        <pc:spChg chg="del">
          <ac:chgData name="Kun Suo" userId="41c30799-3a2b-4880-86a3-8488be07954a" providerId="ADAL" clId="{D6E1528C-9E80-E348-AB02-337777A384B2}" dt="2020-02-11T21:27:13.558" v="842" actId="478"/>
          <ac:spMkLst>
            <pc:docMk/>
            <pc:sldMk cId="4204013869" sldId="453"/>
            <ac:spMk id="10" creationId="{EA854398-1A30-BF49-9267-4EB08EBA4B1A}"/>
          </ac:spMkLst>
        </pc:spChg>
        <pc:spChg chg="mod">
          <ac:chgData name="Kun Suo" userId="41c30799-3a2b-4880-86a3-8488be07954a" providerId="ADAL" clId="{D6E1528C-9E80-E348-AB02-337777A384B2}" dt="2020-02-11T21:28:41.441" v="855" actId="14100"/>
          <ac:spMkLst>
            <pc:docMk/>
            <pc:sldMk cId="4204013869" sldId="453"/>
            <ac:spMk id="11" creationId="{1DA51A1F-2AC5-FA4B-B2A3-09641B5D1A46}"/>
          </ac:spMkLst>
        </pc:spChg>
        <pc:spChg chg="del">
          <ac:chgData name="Kun Suo" userId="41c30799-3a2b-4880-86a3-8488be07954a" providerId="ADAL" clId="{D6E1528C-9E80-E348-AB02-337777A384B2}" dt="2020-02-11T21:28:45.389" v="856" actId="478"/>
          <ac:spMkLst>
            <pc:docMk/>
            <pc:sldMk cId="4204013869" sldId="453"/>
            <ac:spMk id="12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1T21:30:06.795" v="865" actId="14100"/>
          <ac:spMkLst>
            <pc:docMk/>
            <pc:sldMk cId="4204013869" sldId="453"/>
            <ac:spMk id="13" creationId="{2B009212-5112-FE44-9C19-2478A8434BE6}"/>
          </ac:spMkLst>
        </pc:spChg>
        <pc:spChg chg="add mod">
          <ac:chgData name="Kun Suo" userId="41c30799-3a2b-4880-86a3-8488be07954a" providerId="ADAL" clId="{D6E1528C-9E80-E348-AB02-337777A384B2}" dt="2020-02-11T21:34:39.286" v="867" actId="1076"/>
          <ac:spMkLst>
            <pc:docMk/>
            <pc:sldMk cId="4204013869" sldId="453"/>
            <ac:spMk id="15" creationId="{62B3E3C1-F198-5E4A-A539-76B9A92D2B97}"/>
          </ac:spMkLst>
        </pc:spChg>
        <pc:spChg chg="add mod">
          <ac:chgData name="Kun Suo" userId="41c30799-3a2b-4880-86a3-8488be07954a" providerId="ADAL" clId="{D6E1528C-9E80-E348-AB02-337777A384B2}" dt="2020-02-12T01:29:12.188" v="1389" actId="20577"/>
          <ac:spMkLst>
            <pc:docMk/>
            <pc:sldMk cId="4204013869" sldId="453"/>
            <ac:spMk id="16" creationId="{595D0729-892F-574B-8093-3953F524FD87}"/>
          </ac:spMkLst>
        </pc:spChg>
        <pc:picChg chg="add mod">
          <ac:chgData name="Kun Suo" userId="41c30799-3a2b-4880-86a3-8488be07954a" providerId="ADAL" clId="{D6E1528C-9E80-E348-AB02-337777A384B2}" dt="2020-02-11T21:28:11.913" v="847" actId="1076"/>
          <ac:picMkLst>
            <pc:docMk/>
            <pc:sldMk cId="4204013869" sldId="453"/>
            <ac:picMk id="6" creationId="{0E967BD8-01FF-1D4F-ABD9-D595101FFD04}"/>
          </ac:picMkLst>
        </pc:picChg>
        <pc:picChg chg="del">
          <ac:chgData name="Kun Suo" userId="41c30799-3a2b-4880-86a3-8488be07954a" providerId="ADAL" clId="{D6E1528C-9E80-E348-AB02-337777A384B2}" dt="2020-02-11T21:28:52.595" v="857" actId="478"/>
          <ac:picMkLst>
            <pc:docMk/>
            <pc:sldMk cId="4204013869" sldId="453"/>
            <ac:picMk id="7" creationId="{11C533F4-BE9B-5744-8F77-A12EBDCB884C}"/>
          </ac:picMkLst>
        </pc:picChg>
        <pc:picChg chg="del">
          <ac:chgData name="Kun Suo" userId="41c30799-3a2b-4880-86a3-8488be07954a" providerId="ADAL" clId="{D6E1528C-9E80-E348-AB02-337777A384B2}" dt="2020-02-11T21:27:11.158" v="840" actId="478"/>
          <ac:picMkLst>
            <pc:docMk/>
            <pc:sldMk cId="4204013869" sldId="453"/>
            <ac:picMk id="8" creationId="{1F227395-3EA5-4443-A96E-158EC4D78DEC}"/>
          </ac:picMkLst>
        </pc:picChg>
        <pc:picChg chg="del">
          <ac:chgData name="Kun Suo" userId="41c30799-3a2b-4880-86a3-8488be07954a" providerId="ADAL" clId="{D6E1528C-9E80-E348-AB02-337777A384B2}" dt="2020-02-11T21:27:11.703" v="841" actId="478"/>
          <ac:picMkLst>
            <pc:docMk/>
            <pc:sldMk cId="4204013869" sldId="453"/>
            <ac:picMk id="9" creationId="{728563C7-1678-2941-9790-F8BCD7292D2B}"/>
          </ac:picMkLst>
        </pc:picChg>
        <pc:picChg chg="add mod">
          <ac:chgData name="Kun Suo" userId="41c30799-3a2b-4880-86a3-8488be07954a" providerId="ADAL" clId="{D6E1528C-9E80-E348-AB02-337777A384B2}" dt="2020-02-11T21:29:55.947" v="861" actId="1076"/>
          <ac:picMkLst>
            <pc:docMk/>
            <pc:sldMk cId="4204013869" sldId="453"/>
            <ac:picMk id="14" creationId="{229B2B5B-F1AC-C046-AE55-5C8463DB3C2A}"/>
          </ac:picMkLst>
        </pc:pic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1813568689" sldId="455"/>
        </pc:sldMkLst>
      </pc:sldChg>
      <pc:sldChg chg="modSp">
        <pc:chgData name="Kun Suo" userId="41c30799-3a2b-4880-86a3-8488be07954a" providerId="ADAL" clId="{D6E1528C-9E80-E348-AB02-337777A384B2}" dt="2020-02-11T21:43:53.373" v="971" actId="20577"/>
        <pc:sldMkLst>
          <pc:docMk/>
          <pc:sldMk cId="3621774201" sldId="456"/>
        </pc:sldMkLst>
        <pc:spChg chg="mod">
          <ac:chgData name="Kun Suo" userId="41c30799-3a2b-4880-86a3-8488be07954a" providerId="ADAL" clId="{D6E1528C-9E80-E348-AB02-337777A384B2}" dt="2020-02-11T21:43:53.373" v="971" actId="20577"/>
          <ac:spMkLst>
            <pc:docMk/>
            <pc:sldMk cId="3621774201" sldId="456"/>
            <ac:spMk id="2" creationId="{2932E155-C8A1-EC4F-9E70-E3D4662873B2}"/>
          </ac:spMkLst>
        </pc:spChg>
      </pc:sldChg>
      <pc:sldChg chg="modSp">
        <pc:chgData name="Kun Suo" userId="41c30799-3a2b-4880-86a3-8488be07954a" providerId="ADAL" clId="{D6E1528C-9E80-E348-AB02-337777A384B2}" dt="2020-02-12T01:45:39.153" v="1458" actId="20577"/>
        <pc:sldMkLst>
          <pc:docMk/>
          <pc:sldMk cId="3820068092" sldId="457"/>
        </pc:sldMkLst>
        <pc:spChg chg="mod">
          <ac:chgData name="Kun Suo" userId="41c30799-3a2b-4880-86a3-8488be07954a" providerId="ADAL" clId="{D6E1528C-9E80-E348-AB02-337777A384B2}" dt="2020-02-12T01:45:39.153" v="1458" actId="20577"/>
          <ac:spMkLst>
            <pc:docMk/>
            <pc:sldMk cId="3820068092" sldId="457"/>
            <ac:spMk id="2" creationId="{A3A10F74-5E38-0943-A2C0-D3447E9EFA2A}"/>
          </ac:spMkLst>
        </pc:spChg>
      </pc:sldChg>
      <pc:sldChg chg="addSp delSp modSp">
        <pc:chgData name="Kun Suo" userId="41c30799-3a2b-4880-86a3-8488be07954a" providerId="ADAL" clId="{D6E1528C-9E80-E348-AB02-337777A384B2}" dt="2020-02-18T21:51:38.007" v="2271"/>
        <pc:sldMkLst>
          <pc:docMk/>
          <pc:sldMk cId="2733152348" sldId="460"/>
        </pc:sldMkLst>
        <pc:spChg chg="add del mod">
          <ac:chgData name="Kun Suo" userId="41c30799-3a2b-4880-86a3-8488be07954a" providerId="ADAL" clId="{D6E1528C-9E80-E348-AB02-337777A384B2}" dt="2020-02-18T21:51:38.007" v="2271"/>
          <ac:spMkLst>
            <pc:docMk/>
            <pc:sldMk cId="2733152348" sldId="460"/>
            <ac:spMk id="6" creationId="{C9FA54A3-8F53-2640-A7A5-EC41E39BC923}"/>
          </ac:spMkLst>
        </pc:spChg>
        <pc:spChg chg="add mod">
          <ac:chgData name="Kun Suo" userId="41c30799-3a2b-4880-86a3-8488be07954a" providerId="ADAL" clId="{D6E1528C-9E80-E348-AB02-337777A384B2}" dt="2020-02-11T21:45:54.115" v="988" actId="20577"/>
          <ac:spMkLst>
            <pc:docMk/>
            <pc:sldMk cId="2733152348" sldId="460"/>
            <ac:spMk id="10" creationId="{4F1CC219-F02C-8F49-A568-A4DCC64461A0}"/>
          </ac:spMkLst>
        </pc:spChg>
        <pc:spChg chg="add mod">
          <ac:chgData name="Kun Suo" userId="41c30799-3a2b-4880-86a3-8488be07954a" providerId="ADAL" clId="{D6E1528C-9E80-E348-AB02-337777A384B2}" dt="2020-02-11T21:46:00.785" v="990" actId="20577"/>
          <ac:spMkLst>
            <pc:docMk/>
            <pc:sldMk cId="2733152348" sldId="460"/>
            <ac:spMk id="13" creationId="{D38AD54A-CBE1-4D44-9D15-40C23269FFB2}"/>
          </ac:spMkLst>
        </pc:spChg>
        <pc:picChg chg="mod">
          <ac:chgData name="Kun Suo" userId="41c30799-3a2b-4880-86a3-8488be07954a" providerId="ADAL" clId="{D6E1528C-9E80-E348-AB02-337777A384B2}" dt="2020-02-11T21:45:40.684" v="975" actId="1076"/>
          <ac:picMkLst>
            <pc:docMk/>
            <pc:sldMk cId="2733152348" sldId="460"/>
            <ac:picMk id="8" creationId="{D882EFFE-3C3C-A04B-820C-3A778C219601}"/>
          </ac:picMkLst>
        </pc:picChg>
      </pc:sldChg>
      <pc:sldChg chg="addSp modSp">
        <pc:chgData name="Kun Suo" userId="41c30799-3a2b-4880-86a3-8488be07954a" providerId="ADAL" clId="{D6E1528C-9E80-E348-AB02-337777A384B2}" dt="2020-02-12T01:30:46.549" v="1392"/>
        <pc:sldMkLst>
          <pc:docMk/>
          <pc:sldMk cId="1194341919" sldId="461"/>
        </pc:sldMkLst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2" creationId="{D6FD8DED-8DFB-C040-A60F-E527A9D40C3D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3" creationId="{5FA15284-E2D8-304F-873D-48A8D6355561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4" creationId="{26BF43AC-4AA5-D347-B801-6C67E89E692C}"/>
          </ac:spMkLst>
        </pc:spChg>
        <pc:picChg chg="mod">
          <ac:chgData name="Kun Suo" userId="41c30799-3a2b-4880-86a3-8488be07954a" providerId="ADAL" clId="{D6E1528C-9E80-E348-AB02-337777A384B2}" dt="2020-02-11T21:46:11.701" v="991" actId="1076"/>
          <ac:picMkLst>
            <pc:docMk/>
            <pc:sldMk cId="1194341919" sldId="461"/>
            <ac:picMk id="9" creationId="{E7A81BA2-F342-D84C-84BD-BABF8073FA99}"/>
          </ac:picMkLst>
        </pc:picChg>
      </pc:sldChg>
      <pc:sldChg chg="modSp">
        <pc:chgData name="Kun Suo" userId="41c30799-3a2b-4880-86a3-8488be07954a" providerId="ADAL" clId="{D6E1528C-9E80-E348-AB02-337777A384B2}" dt="2020-02-11T21:48:45.759" v="1024" actId="14100"/>
        <pc:sldMkLst>
          <pc:docMk/>
          <pc:sldMk cId="1616748842" sldId="463"/>
        </pc:sldMkLst>
        <pc:spChg chg="mod">
          <ac:chgData name="Kun Suo" userId="41c30799-3a2b-4880-86a3-8488be07954a" providerId="ADAL" clId="{D6E1528C-9E80-E348-AB02-337777A384B2}" dt="2020-02-09T01:17:08.537" v="402" actId="20577"/>
          <ac:spMkLst>
            <pc:docMk/>
            <pc:sldMk cId="1616748842" sldId="463"/>
            <ac:spMk id="2" creationId="{D2F7D13F-0B21-554F-ABAA-0770002C9D7A}"/>
          </ac:spMkLst>
        </pc:spChg>
        <pc:graphicFrameChg chg="mod modGraphic">
          <ac:chgData name="Kun Suo" userId="41c30799-3a2b-4880-86a3-8488be07954a" providerId="ADAL" clId="{D6E1528C-9E80-E348-AB02-337777A384B2}" dt="2020-02-11T21:48:45.759" v="1024" actId="14100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Sp modSp">
        <pc:chgData name="Kun Suo" userId="41c30799-3a2b-4880-86a3-8488be07954a" providerId="ADAL" clId="{D6E1528C-9E80-E348-AB02-337777A384B2}" dt="2020-02-12T02:06:02.847" v="1466" actId="1076"/>
        <pc:sldMkLst>
          <pc:docMk/>
          <pc:sldMk cId="3008135589" sldId="466"/>
        </pc:sldMkLst>
        <pc:spChg chg="mod">
          <ac:chgData name="Kun Suo" userId="41c30799-3a2b-4880-86a3-8488be07954a" providerId="ADAL" clId="{D6E1528C-9E80-E348-AB02-337777A384B2}" dt="2020-02-12T02:05:55.952" v="1462" actId="404"/>
          <ac:spMkLst>
            <pc:docMk/>
            <pc:sldMk cId="3008135589" sldId="466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06:02.847" v="1466" actId="1076"/>
          <ac:spMkLst>
            <pc:docMk/>
            <pc:sldMk cId="3008135589" sldId="466"/>
            <ac:spMk id="3" creationId="{B7904FC5-BB67-A447-BAB0-D0609C8EE39D}"/>
          </ac:spMkLst>
        </pc:spChg>
      </pc:sldChg>
      <pc:sldChg chg="addSp delSp modSp">
        <pc:chgData name="Kun Suo" userId="41c30799-3a2b-4880-86a3-8488be07954a" providerId="ADAL" clId="{D6E1528C-9E80-E348-AB02-337777A384B2}" dt="2020-02-19T19:06:16.405" v="2474" actId="14100"/>
        <pc:sldMkLst>
          <pc:docMk/>
          <pc:sldMk cId="2234638253" sldId="469"/>
        </pc:sldMkLst>
        <pc:spChg chg="mod">
          <ac:chgData name="Kun Suo" userId="41c30799-3a2b-4880-86a3-8488be07954a" providerId="ADAL" clId="{D6E1528C-9E80-E348-AB02-337777A384B2}" dt="2020-02-19T18:57:52.503" v="2426" actId="1035"/>
          <ac:spMkLst>
            <pc:docMk/>
            <pc:sldMk cId="2234638253" sldId="469"/>
            <ac:spMk id="10" creationId="{A573E3FA-E900-CC47-B234-A1597BAEE1DE}"/>
          </ac:spMkLst>
        </pc:spChg>
        <pc:spChg chg="mod">
          <ac:chgData name="Kun Suo" userId="41c30799-3a2b-4880-86a3-8488be07954a" providerId="ADAL" clId="{D6E1528C-9E80-E348-AB02-337777A384B2}" dt="2020-02-19T18:58:04.095" v="2430" actId="14100"/>
          <ac:spMkLst>
            <pc:docMk/>
            <pc:sldMk cId="2234638253" sldId="469"/>
            <ac:spMk id="11" creationId="{A0604C2A-DDB3-604E-B7CA-9C00E4AD8859}"/>
          </ac:spMkLst>
        </pc:spChg>
        <pc:spChg chg="mod">
          <ac:chgData name="Kun Suo" userId="41c30799-3a2b-4880-86a3-8488be07954a" providerId="ADAL" clId="{D6E1528C-9E80-E348-AB02-337777A384B2}" dt="2020-02-19T18:57:56.607" v="2427" actId="1076"/>
          <ac:spMkLst>
            <pc:docMk/>
            <pc:sldMk cId="2234638253" sldId="469"/>
            <ac:spMk id="12" creationId="{3A0F33E7-6614-2141-B3F1-B2319EB8ABCD}"/>
          </ac:spMkLst>
        </pc:spChg>
        <pc:spChg chg="mod">
          <ac:chgData name="Kun Suo" userId="41c30799-3a2b-4880-86a3-8488be07954a" providerId="ADAL" clId="{D6E1528C-9E80-E348-AB02-337777A384B2}" dt="2020-02-19T18:58:07.077" v="2431" actId="14100"/>
          <ac:spMkLst>
            <pc:docMk/>
            <pc:sldMk cId="2234638253" sldId="469"/>
            <ac:spMk id="13" creationId="{697A53B2-BA6A-F340-A8DD-4CC42C9BCE34}"/>
          </ac:spMkLst>
        </pc:spChg>
        <pc:spChg chg="mod">
          <ac:chgData name="Kun Suo" userId="41c30799-3a2b-4880-86a3-8488be07954a" providerId="ADAL" clId="{D6E1528C-9E80-E348-AB02-337777A384B2}" dt="2020-02-19T18:58:00.223" v="2428" actId="1076"/>
          <ac:spMkLst>
            <pc:docMk/>
            <pc:sldMk cId="2234638253" sldId="469"/>
            <ac:spMk id="14" creationId="{96AF0DCD-B9DB-ED47-93ED-E9F10E40AE8F}"/>
          </ac:spMkLst>
        </pc:spChg>
        <pc:spChg chg="mod">
          <ac:chgData name="Kun Suo" userId="41c30799-3a2b-4880-86a3-8488be07954a" providerId="ADAL" clId="{D6E1528C-9E80-E348-AB02-337777A384B2}" dt="2020-02-19T18:58:10.782" v="2433" actId="14100"/>
          <ac:spMkLst>
            <pc:docMk/>
            <pc:sldMk cId="2234638253" sldId="469"/>
            <ac:spMk id="15" creationId="{71A4C39E-A523-6A44-900D-5C4D49429677}"/>
          </ac:spMkLst>
        </pc:spChg>
        <pc:spChg chg="add del">
          <ac:chgData name="Kun Suo" userId="41c30799-3a2b-4880-86a3-8488be07954a" providerId="ADAL" clId="{D6E1528C-9E80-E348-AB02-337777A384B2}" dt="2020-02-09T01:22:40.769" v="426"/>
          <ac:spMkLst>
            <pc:docMk/>
            <pc:sldMk cId="2234638253" sldId="469"/>
            <ac:spMk id="16" creationId="{975A346E-249F-E04D-8819-DC5F7021C56A}"/>
          </ac:spMkLst>
        </pc:spChg>
        <pc:spChg chg="add mod">
          <ac:chgData name="Kun Suo" userId="41c30799-3a2b-4880-86a3-8488be07954a" providerId="ADAL" clId="{D6E1528C-9E80-E348-AB02-337777A384B2}" dt="2020-02-19T19:06:16.405" v="2474" actId="14100"/>
          <ac:spMkLst>
            <pc:docMk/>
            <pc:sldMk cId="2234638253" sldId="469"/>
            <ac:spMk id="17" creationId="{67E039CC-46B9-5F4D-9314-4796C2227346}"/>
          </ac:spMkLst>
        </pc:spChg>
        <pc:picChg chg="add mod">
          <ac:chgData name="Kun Suo" userId="41c30799-3a2b-4880-86a3-8488be07954a" providerId="ADAL" clId="{D6E1528C-9E80-E348-AB02-337777A384B2}" dt="2020-02-19T18:57:45.534" v="2420" actId="14100"/>
          <ac:picMkLst>
            <pc:docMk/>
            <pc:sldMk cId="2234638253" sldId="469"/>
            <ac:picMk id="6" creationId="{7ACEAECE-33A5-864B-BC14-B69DE2274C9A}"/>
          </ac:picMkLst>
        </pc:picChg>
        <pc:picChg chg="del">
          <ac:chgData name="Kun Suo" userId="41c30799-3a2b-4880-86a3-8488be07954a" providerId="ADAL" clId="{D6E1528C-9E80-E348-AB02-337777A384B2}" dt="2020-02-19T18:57:21.165" v="2415" actId="478"/>
          <ac:picMkLst>
            <pc:docMk/>
            <pc:sldMk cId="2234638253" sldId="469"/>
            <ac:picMk id="7" creationId="{61BFA301-A8CD-9741-9436-BB8611525B4E}"/>
          </ac:picMkLst>
        </pc:picChg>
        <pc:picChg chg="mod">
          <ac:chgData name="Kun Suo" userId="41c30799-3a2b-4880-86a3-8488be07954a" providerId="ADAL" clId="{D6E1528C-9E80-E348-AB02-337777A384B2}" dt="2020-02-19T18:58:12.645" v="2434" actId="1076"/>
          <ac:picMkLst>
            <pc:docMk/>
            <pc:sldMk cId="2234638253" sldId="469"/>
            <ac:picMk id="8" creationId="{57C1B95B-4C90-AF4C-B648-EC2EE6A27F2B}"/>
          </ac:picMkLst>
        </pc:picChg>
        <pc:picChg chg="add mod">
          <ac:chgData name="Kun Suo" userId="41c30799-3a2b-4880-86a3-8488be07954a" providerId="ADAL" clId="{D6E1528C-9E80-E348-AB02-337777A384B2}" dt="2020-02-12T02:26:04.288" v="1579" actId="167"/>
          <ac:picMkLst>
            <pc:docMk/>
            <pc:sldMk cId="2234638253" sldId="469"/>
            <ac:picMk id="16" creationId="{A34F73BA-59F2-C441-9530-BBBF95EE1756}"/>
          </ac:picMkLst>
        </pc:picChg>
      </pc:sldChg>
      <pc:sldChg chg="modSp">
        <pc:chgData name="Kun Suo" userId="41c30799-3a2b-4880-86a3-8488be07954a" providerId="ADAL" clId="{D6E1528C-9E80-E348-AB02-337777A384B2}" dt="2020-02-12T01:07:17.366" v="1156" actId="1076"/>
        <pc:sldMkLst>
          <pc:docMk/>
          <pc:sldMk cId="1603079641" sldId="477"/>
        </pc:sldMkLst>
        <pc:spChg chg="mod">
          <ac:chgData name="Kun Suo" userId="41c30799-3a2b-4880-86a3-8488be07954a" providerId="ADAL" clId="{D6E1528C-9E80-E348-AB02-337777A384B2}" dt="2020-02-12T01:07:17.366" v="1156" actId="1076"/>
          <ac:spMkLst>
            <pc:docMk/>
            <pc:sldMk cId="1603079641" sldId="477"/>
            <ac:spMk id="8" creationId="{DBC893E8-8EF3-EB4F-A8D1-8ABCE1A6F4FD}"/>
          </ac:spMkLst>
        </pc:spChg>
      </pc:sldChg>
      <pc:sldChg chg="addSp delSp modSp">
        <pc:chgData name="Kun Suo" userId="41c30799-3a2b-4880-86a3-8488be07954a" providerId="ADAL" clId="{D6E1528C-9E80-E348-AB02-337777A384B2}" dt="2020-02-12T01:12:35.952" v="1198" actId="1076"/>
        <pc:sldMkLst>
          <pc:docMk/>
          <pc:sldMk cId="815693454" sldId="478"/>
        </pc:sldMkLst>
        <pc:spChg chg="mod">
          <ac:chgData name="Kun Suo" userId="41c30799-3a2b-4880-86a3-8488be07954a" providerId="ADAL" clId="{D6E1528C-9E80-E348-AB02-337777A384B2}" dt="2020-02-09T01:03:18.704" v="279" actId="14100"/>
          <ac:spMkLst>
            <pc:docMk/>
            <pc:sldMk cId="815693454" sldId="478"/>
            <ac:spMk id="2" creationId="{BE6A7963-6476-8747-B75A-C85C33A617FB}"/>
          </ac:spMkLst>
        </pc:spChg>
        <pc:spChg chg="add mod">
          <ac:chgData name="Kun Suo" userId="41c30799-3a2b-4880-86a3-8488be07954a" providerId="ADAL" clId="{D6E1528C-9E80-E348-AB02-337777A384B2}" dt="2020-02-12T01:12:35.952" v="1198" actId="1076"/>
          <ac:spMkLst>
            <pc:docMk/>
            <pc:sldMk cId="815693454" sldId="478"/>
            <ac:spMk id="9" creationId="{1E38CCB4-2087-5446-84B3-87DE58663AE3}"/>
          </ac:spMkLst>
        </pc:spChg>
        <pc:spChg chg="del">
          <ac:chgData name="Kun Suo" userId="41c30799-3a2b-4880-86a3-8488be07954a" providerId="ADAL" clId="{D6E1528C-9E80-E348-AB02-337777A384B2}" dt="2020-02-09T01:02:30.278" v="267" actId="478"/>
          <ac:spMkLst>
            <pc:docMk/>
            <pc:sldMk cId="815693454" sldId="478"/>
            <ac:spMk id="9" creationId="{B98B507A-37F3-B54A-83A4-917C008C73AA}"/>
          </ac:spMkLst>
        </pc:spChg>
        <pc:spChg chg="del">
          <ac:chgData name="Kun Suo" userId="41c30799-3a2b-4880-86a3-8488be07954a" providerId="ADAL" clId="{D6E1528C-9E80-E348-AB02-337777A384B2}" dt="2020-02-09T01:02:32.017" v="268" actId="478"/>
          <ac:spMkLst>
            <pc:docMk/>
            <pc:sldMk cId="815693454" sldId="478"/>
            <ac:spMk id="10" creationId="{7E3359DC-6039-0A46-95D1-EB06FED22EE3}"/>
          </ac:spMkLst>
        </pc:spChg>
        <pc:picChg chg="del">
          <ac:chgData name="Kun Suo" userId="41c30799-3a2b-4880-86a3-8488be07954a" providerId="ADAL" clId="{D6E1528C-9E80-E348-AB02-337777A384B2}" dt="2020-02-09T01:02:28.119" v="265" actId="478"/>
          <ac:picMkLst>
            <pc:docMk/>
            <pc:sldMk cId="815693454" sldId="478"/>
            <ac:picMk id="7" creationId="{E00A399D-B5A5-C440-BB58-585280B084B1}"/>
          </ac:picMkLst>
        </pc:picChg>
        <pc:picChg chg="del">
          <ac:chgData name="Kun Suo" userId="41c30799-3a2b-4880-86a3-8488be07954a" providerId="ADAL" clId="{D6E1528C-9E80-E348-AB02-337777A384B2}" dt="2020-02-09T01:02:28.844" v="266" actId="478"/>
          <ac:picMkLst>
            <pc:docMk/>
            <pc:sldMk cId="815693454" sldId="478"/>
            <ac:picMk id="8" creationId="{B8FE08DA-D2DF-5D4C-AC31-D84717452B8D}"/>
          </ac:picMkLst>
        </pc:picChg>
        <pc:picChg chg="add mod">
          <ac:chgData name="Kun Suo" userId="41c30799-3a2b-4880-86a3-8488be07954a" providerId="ADAL" clId="{D6E1528C-9E80-E348-AB02-337777A384B2}" dt="2020-02-09T01:02:53.995" v="273" actId="14100"/>
          <ac:picMkLst>
            <pc:docMk/>
            <pc:sldMk cId="815693454" sldId="478"/>
            <ac:picMk id="11" creationId="{DCECBB5C-B2F8-204D-A8F9-68F95628F965}"/>
          </ac:picMkLst>
        </pc:picChg>
        <pc:picChg chg="add mod">
          <ac:chgData name="Kun Suo" userId="41c30799-3a2b-4880-86a3-8488be07954a" providerId="ADAL" clId="{D6E1528C-9E80-E348-AB02-337777A384B2}" dt="2020-02-09T01:03:13.540" v="278" actId="1582"/>
          <ac:picMkLst>
            <pc:docMk/>
            <pc:sldMk cId="815693454" sldId="478"/>
            <ac:picMk id="12" creationId="{D03F21AE-EE83-B945-919A-F71732DE9B5F}"/>
          </ac:picMkLst>
        </pc:picChg>
        <pc:inkChg chg="add del">
          <ac:chgData name="Kun Suo" userId="41c30799-3a2b-4880-86a3-8488be07954a" providerId="ADAL" clId="{D6E1528C-9E80-E348-AB02-337777A384B2}" dt="2020-02-09T01:02:32.772" v="269" actId="478"/>
          <ac:inkMkLst>
            <pc:docMk/>
            <pc:sldMk cId="815693454" sldId="478"/>
            <ac:inkMk id="6" creationId="{E83D001B-48C1-7643-8056-B6A7F621790B}"/>
          </ac:inkMkLst>
        </pc:inkChg>
        <pc:inkChg chg="add">
          <ac:chgData name="Kun Suo" userId="41c30799-3a2b-4880-86a3-8488be07954a" providerId="ADAL" clId="{D6E1528C-9E80-E348-AB02-337777A384B2}" dt="2020-02-09T01:03:27.899" v="280" actId="9405"/>
          <ac:inkMkLst>
            <pc:docMk/>
            <pc:sldMk cId="815693454" sldId="478"/>
            <ac:inkMk id="13" creationId="{FEB9CC58-65D7-234D-9011-56ED915B603F}"/>
          </ac:inkMkLst>
        </pc:inkChg>
      </pc:sldChg>
      <pc:sldChg chg="modSp ord">
        <pc:chgData name="Kun Suo" userId="41c30799-3a2b-4880-86a3-8488be07954a" providerId="ADAL" clId="{D6E1528C-9E80-E348-AB02-337777A384B2}" dt="2020-02-11T21:25:11.158" v="839" actId="14100"/>
        <pc:sldMkLst>
          <pc:docMk/>
          <pc:sldMk cId="39699044" sldId="479"/>
        </pc:sldMkLst>
        <pc:graphicFrameChg chg="modGraphic">
          <ac:chgData name="Kun Suo" userId="41c30799-3a2b-4880-86a3-8488be07954a" providerId="ADAL" clId="{D6E1528C-9E80-E348-AB02-337777A384B2}" dt="2020-02-11T21:25:11.158" v="839" actId="14100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2071492802" sldId="480"/>
        </pc:sldMkLst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3151281555" sldId="481"/>
        </pc:sldMkLst>
      </pc:sldChg>
      <pc:sldChg chg="modSp ord">
        <pc:chgData name="Kun Suo" userId="41c30799-3a2b-4880-86a3-8488be07954a" providerId="ADAL" clId="{D6E1528C-9E80-E348-AB02-337777A384B2}" dt="2020-02-12T01:31:30.597" v="1393"/>
        <pc:sldMkLst>
          <pc:docMk/>
          <pc:sldMk cId="1578410343" sldId="483"/>
        </pc:sldMkLst>
        <pc:spChg chg="mod">
          <ac:chgData name="Kun Suo" userId="41c30799-3a2b-4880-86a3-8488be07954a" providerId="ADAL" clId="{D6E1528C-9E80-E348-AB02-337777A384B2}" dt="2020-02-09T01:17:01.114" v="401" actId="20577"/>
          <ac:spMkLst>
            <pc:docMk/>
            <pc:sldMk cId="1578410343" sldId="483"/>
            <ac:spMk id="2" creationId="{2932E155-C8A1-EC4F-9E70-E3D4662873B2}"/>
          </ac:spMkLst>
        </pc:spChg>
      </pc:sldChg>
      <pc:sldChg chg="addSp delSp modSp">
        <pc:chgData name="Kun Suo" userId="41c30799-3a2b-4880-86a3-8488be07954a" providerId="ADAL" clId="{D6E1528C-9E80-E348-AB02-337777A384B2}" dt="2020-02-18T02:31:22.248" v="2265" actId="20577"/>
        <pc:sldMkLst>
          <pc:docMk/>
          <pc:sldMk cId="2544450289" sldId="484"/>
        </pc:sldMkLst>
        <pc:spChg chg="mod">
          <ac:chgData name="Kun Suo" userId="41c30799-3a2b-4880-86a3-8488be07954a" providerId="ADAL" clId="{D6E1528C-9E80-E348-AB02-337777A384B2}" dt="2020-02-12T01:34:21.409" v="1403" actId="14100"/>
          <ac:spMkLst>
            <pc:docMk/>
            <pc:sldMk cId="2544450289" sldId="484"/>
            <ac:spMk id="10" creationId="{1DA51A1F-2AC5-FA4B-B2A3-09641B5D1A46}"/>
          </ac:spMkLst>
        </pc:spChg>
        <pc:spChg chg="del mod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39:20.425" v="1421" actId="14100"/>
          <ac:spMkLst>
            <pc:docMk/>
            <pc:sldMk cId="2544450289" sldId="484"/>
            <ac:spMk id="12" creationId="{54AB7D8C-73C1-3045-B8F5-8B9BD159932E}"/>
          </ac:spMkLst>
        </pc:spChg>
        <pc:spChg chg="mod">
          <ac:chgData name="Kun Suo" userId="41c30799-3a2b-4880-86a3-8488be07954a" providerId="ADAL" clId="{D6E1528C-9E80-E348-AB02-337777A384B2}" dt="2020-02-12T01:34:14.449" v="1401" actId="14100"/>
          <ac:spMkLst>
            <pc:docMk/>
            <pc:sldMk cId="2544450289" sldId="484"/>
            <ac:spMk id="13" creationId="{A9E1EE8E-E86C-F249-84B8-3A61E988FCD0}"/>
          </ac:spMkLst>
        </pc:spChg>
        <pc:spChg chg="add mod">
          <ac:chgData name="Kun Suo" userId="41c30799-3a2b-4880-86a3-8488be07954a" providerId="ADAL" clId="{D6E1528C-9E80-E348-AB02-337777A384B2}" dt="2020-02-18T02:31:22.248" v="2265" actId="20577"/>
          <ac:spMkLst>
            <pc:docMk/>
            <pc:sldMk cId="2544450289" sldId="484"/>
            <ac:spMk id="14" creationId="{5CB957F3-88AE-D84A-BCC9-4710E5A65773}"/>
          </ac:spMkLst>
        </pc:spChg>
        <pc:spChg chg="del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5" creationId="{1A704EE3-5BBC-044E-B471-90F5F8F2C839}"/>
          </ac:spMkLst>
        </pc:spChg>
        <pc:spChg chg="add mod">
          <ac:chgData name="Kun Suo" userId="41c30799-3a2b-4880-86a3-8488be07954a" providerId="ADAL" clId="{D6E1528C-9E80-E348-AB02-337777A384B2}" dt="2020-02-11T21:47:51.518" v="1015" actId="1076"/>
          <ac:spMkLst>
            <pc:docMk/>
            <pc:sldMk cId="2544450289" sldId="484"/>
            <ac:spMk id="16" creationId="{2A831CCF-3437-4041-987D-B7EBB37A3FC8}"/>
          </ac:spMkLst>
        </pc:spChg>
        <pc:spChg chg="add mod">
          <ac:chgData name="Kun Suo" userId="41c30799-3a2b-4880-86a3-8488be07954a" providerId="ADAL" clId="{D6E1528C-9E80-E348-AB02-337777A384B2}" dt="2020-02-12T01:39:13.259" v="1420" actId="14100"/>
          <ac:spMkLst>
            <pc:docMk/>
            <pc:sldMk cId="2544450289" sldId="484"/>
            <ac:spMk id="17" creationId="{2C9F4BB5-06E6-0946-AD8F-B928E9C6AD23}"/>
          </ac:spMkLst>
        </pc:spChg>
        <pc:spChg chg="add del">
          <ac:chgData name="Kun Suo" userId="41c30799-3a2b-4880-86a3-8488be07954a" providerId="ADAL" clId="{D6E1528C-9E80-E348-AB02-337777A384B2}" dt="2020-02-11T21:48:14.810" v="1021" actId="478"/>
          <ac:spMkLst>
            <pc:docMk/>
            <pc:sldMk cId="2544450289" sldId="484"/>
            <ac:spMk id="17" creationId="{3206F5FD-56B1-B54F-9EC4-0B6B5222BA30}"/>
          </ac:spMkLst>
        </pc:spChg>
        <pc:picChg chg="add del mod">
          <ac:chgData name="Kun Suo" userId="41c30799-3a2b-4880-86a3-8488be07954a" providerId="ADAL" clId="{D6E1528C-9E80-E348-AB02-337777A384B2}" dt="2020-02-12T01:38:57.311" v="1414" actId="478"/>
          <ac:picMkLst>
            <pc:docMk/>
            <pc:sldMk cId="2544450289" sldId="484"/>
            <ac:picMk id="2" creationId="{77007046-BEEF-F047-A200-B4BC8DDB567B}"/>
          </ac:picMkLst>
        </pc:picChg>
        <pc:picChg chg="add mod">
          <ac:chgData name="Kun Suo" userId="41c30799-3a2b-4880-86a3-8488be07954a" providerId="ADAL" clId="{D6E1528C-9E80-E348-AB02-337777A384B2}" dt="2020-02-12T01:34:54.177" v="1408" actId="1076"/>
          <ac:picMkLst>
            <pc:docMk/>
            <pc:sldMk cId="2544450289" sldId="484"/>
            <ac:picMk id="3" creationId="{20AA2755-061D-DB4A-AE03-5DDD64B49509}"/>
          </ac:picMkLst>
        </pc:picChg>
        <pc:picChg chg="add mod">
          <ac:chgData name="Kun Suo" userId="41c30799-3a2b-4880-86a3-8488be07954a" providerId="ADAL" clId="{D6E1528C-9E80-E348-AB02-337777A384B2}" dt="2020-02-12T01:39:04.388" v="1417" actId="1076"/>
          <ac:picMkLst>
            <pc:docMk/>
            <pc:sldMk cId="2544450289" sldId="484"/>
            <ac:picMk id="4" creationId="{63617534-2D62-0747-829D-C2298E57FE86}"/>
          </ac:picMkLst>
        </pc:picChg>
        <pc:picChg chg="del mod">
          <ac:chgData name="Kun Suo" userId="41c30799-3a2b-4880-86a3-8488be07954a" providerId="ADAL" clId="{D6E1528C-9E80-E348-AB02-337777A384B2}" dt="2020-02-12T01:33:40.431" v="1395" actId="478"/>
          <ac:picMkLst>
            <pc:docMk/>
            <pc:sldMk cId="2544450289" sldId="484"/>
            <ac:picMk id="6" creationId="{006EBA42-EE90-F046-B425-A1F5BD661174}"/>
          </ac:picMkLst>
        </pc:picChg>
        <pc:picChg chg="del mod">
          <ac:chgData name="Kun Suo" userId="41c30799-3a2b-4880-86a3-8488be07954a" providerId="ADAL" clId="{D6E1528C-9E80-E348-AB02-337777A384B2}" dt="2020-02-12T01:34:36.312" v="1406" actId="478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">
        <pc:chgData name="Kun Suo" userId="41c30799-3a2b-4880-86a3-8488be07954a" providerId="ADAL" clId="{D6E1528C-9E80-E348-AB02-337777A384B2}" dt="2020-02-12T01:41:14.925" v="1437" actId="14100"/>
        <pc:sldMkLst>
          <pc:docMk/>
          <pc:sldMk cId="3167855498" sldId="485"/>
        </pc:sldMkLst>
        <pc:spChg chg="add mod">
          <ac:chgData name="Kun Suo" userId="41c30799-3a2b-4880-86a3-8488be07954a" providerId="ADAL" clId="{D6E1528C-9E80-E348-AB02-337777A384B2}" dt="2020-02-12T01:41:14.925" v="1437" actId="14100"/>
          <ac:spMkLst>
            <pc:docMk/>
            <pc:sldMk cId="3167855498" sldId="485"/>
            <ac:spMk id="12" creationId="{A9A1978F-C7F1-A542-A6C3-B81AB6FEED88}"/>
          </ac:spMkLst>
        </pc:spChg>
        <pc:spChg chg="mod">
          <ac:chgData name="Kun Suo" userId="41c30799-3a2b-4880-86a3-8488be07954a" providerId="ADAL" clId="{D6E1528C-9E80-E348-AB02-337777A384B2}" dt="2020-02-12T01:40:33.733" v="1433" actId="14100"/>
          <ac:spMkLst>
            <pc:docMk/>
            <pc:sldMk cId="3167855498" sldId="485"/>
            <ac:spMk id="13" creationId="{30E4FBE7-6EDF-6B42-8B5F-A37CA43D3938}"/>
          </ac:spMkLst>
        </pc:spChg>
        <pc:spChg chg="mod">
          <ac:chgData name="Kun Suo" userId="41c30799-3a2b-4880-86a3-8488be07954a" providerId="ADAL" clId="{D6E1528C-9E80-E348-AB02-337777A384B2}" dt="2020-02-12T01:40:22.068" v="1431" actId="14100"/>
          <ac:spMkLst>
            <pc:docMk/>
            <pc:sldMk cId="3167855498" sldId="485"/>
            <ac:spMk id="14" creationId="{861A60F5-0BCF-C14C-8C74-7695F408744C}"/>
          </ac:spMkLst>
        </pc:spChg>
        <pc:spChg chg="mod">
          <ac:chgData name="Kun Suo" userId="41c30799-3a2b-4880-86a3-8488be07954a" providerId="ADAL" clId="{D6E1528C-9E80-E348-AB02-337777A384B2}" dt="2020-02-12T01:40:45.708" v="1435" actId="14100"/>
          <ac:spMkLst>
            <pc:docMk/>
            <pc:sldMk cId="3167855498" sldId="485"/>
            <ac:spMk id="17" creationId="{0A649B06-A447-BD4E-BC19-2860D7AD3F41}"/>
          </ac:spMkLst>
        </pc:spChg>
        <pc:picChg chg="del">
          <ac:chgData name="Kun Suo" userId="41c30799-3a2b-4880-86a3-8488be07954a" providerId="ADAL" clId="{D6E1528C-9E80-E348-AB02-337777A384B2}" dt="2020-02-12T01:40:02.019" v="1422" actId="478"/>
          <ac:picMkLst>
            <pc:docMk/>
            <pc:sldMk cId="3167855498" sldId="485"/>
            <ac:picMk id="6" creationId="{006EBA42-EE90-F046-B425-A1F5BD661174}"/>
          </ac:picMkLst>
        </pc:picChg>
        <pc:picChg chg="add mod">
          <ac:chgData name="Kun Suo" userId="41c30799-3a2b-4880-86a3-8488be07954a" providerId="ADAL" clId="{D6E1528C-9E80-E348-AB02-337777A384B2}" dt="2020-02-12T01:40:11.547" v="1428" actId="1076"/>
          <ac:picMkLst>
            <pc:docMk/>
            <pc:sldMk cId="3167855498" sldId="485"/>
            <ac:picMk id="11" creationId="{075B7966-4DD5-5743-B625-B34B143AE367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4:16.831" v="1450"/>
        <pc:sldMkLst>
          <pc:docMk/>
          <pc:sldMk cId="1461563039" sldId="486"/>
        </pc:sldMkLst>
        <pc:spChg chg="mod">
          <ac:chgData name="Kun Suo" userId="41c30799-3a2b-4880-86a3-8488be07954a" providerId="ADAL" clId="{D6E1528C-9E80-E348-AB02-337777A384B2}" dt="2020-02-11T21:53:20.152" v="1027" actId="14100"/>
          <ac:spMkLst>
            <pc:docMk/>
            <pc:sldMk cId="1461563039" sldId="486"/>
            <ac:spMk id="2" creationId="{29457763-6BEA-5348-AC86-9242F646BE72}"/>
          </ac:spMkLst>
        </pc:spChg>
        <pc:spChg chg="add mod">
          <ac:chgData name="Kun Suo" userId="41c30799-3a2b-4880-86a3-8488be07954a" providerId="ADAL" clId="{D6E1528C-9E80-E348-AB02-337777A384B2}" dt="2020-02-11T21:53:23.265" v="1028" actId="1076"/>
          <ac:spMkLst>
            <pc:docMk/>
            <pc:sldMk cId="1461563039" sldId="486"/>
            <ac:spMk id="8" creationId="{2DA5D410-E953-A44E-873C-06EA311C205B}"/>
          </ac:spMkLst>
        </pc:spChg>
        <pc:picChg chg="del">
          <ac:chgData name="Kun Suo" userId="41c30799-3a2b-4880-86a3-8488be07954a" providerId="ADAL" clId="{D6E1528C-9E80-E348-AB02-337777A384B2}" dt="2020-02-12T01:43:30.382" v="1445" actId="478"/>
          <ac:picMkLst>
            <pc:docMk/>
            <pc:sldMk cId="1461563039" sldId="486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2T01:44:16.831" v="1450"/>
          <ac:picMkLst>
            <pc:docMk/>
            <pc:sldMk cId="1461563039" sldId="486"/>
            <ac:picMk id="11" creationId="{B085567D-A355-7F4E-B264-32F51D805095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5:26.176" v="1457" actId="167"/>
        <pc:sldMkLst>
          <pc:docMk/>
          <pc:sldMk cId="3026574799" sldId="487"/>
        </pc:sldMkLst>
        <pc:spChg chg="mod">
          <ac:chgData name="Kun Suo" userId="41c30799-3a2b-4880-86a3-8488be07954a" providerId="ADAL" clId="{D6E1528C-9E80-E348-AB02-337777A384B2}" dt="2020-02-11T21:58:39.484" v="1075" actId="14100"/>
          <ac:spMkLst>
            <pc:docMk/>
            <pc:sldMk cId="3026574799" sldId="487"/>
            <ac:spMk id="2" creationId="{29457763-6BEA-5348-AC86-9242F646BE72}"/>
          </ac:spMkLst>
        </pc:spChg>
        <pc:spChg chg="mod">
          <ac:chgData name="Kun Suo" userId="41c30799-3a2b-4880-86a3-8488be07954a" providerId="ADAL" clId="{D6E1528C-9E80-E348-AB02-337777A384B2}" dt="2020-02-11T21:58:42.309" v="1076" actId="1076"/>
          <ac:spMkLst>
            <pc:docMk/>
            <pc:sldMk cId="3026574799" sldId="487"/>
            <ac:spMk id="15" creationId="{C142472D-F4CA-0746-B380-E063A65E4497}"/>
          </ac:spMkLst>
        </pc:spChg>
        <pc:picChg chg="add mod">
          <ac:chgData name="Kun Suo" userId="41c30799-3a2b-4880-86a3-8488be07954a" providerId="ADAL" clId="{D6E1528C-9E80-E348-AB02-337777A384B2}" dt="2020-02-12T01:45:26.176" v="1457" actId="167"/>
          <ac:picMkLst>
            <pc:docMk/>
            <pc:sldMk cId="3026574799" sldId="487"/>
            <ac:picMk id="7" creationId="{4C009E2E-FEDC-B743-820E-83E131C60967}"/>
          </ac:picMkLst>
        </pc:picChg>
        <pc:picChg chg="del">
          <ac:chgData name="Kun Suo" userId="41c30799-3a2b-4880-86a3-8488be07954a" providerId="ADAL" clId="{D6E1528C-9E80-E348-AB02-337777A384B2}" dt="2020-02-12T01:44:50.320" v="1451" actId="478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modAnim">
        <pc:chgData name="Kun Suo" userId="41c30799-3a2b-4880-86a3-8488be07954a" providerId="ADAL" clId="{D6E1528C-9E80-E348-AB02-337777A384B2}" dt="2020-02-12T02:16:53.497" v="1516" actId="1076"/>
        <pc:sldMkLst>
          <pc:docMk/>
          <pc:sldMk cId="688953047" sldId="488"/>
        </pc:sldMkLst>
        <pc:spChg chg="mod">
          <ac:chgData name="Kun Suo" userId="41c30799-3a2b-4880-86a3-8488be07954a" providerId="ADAL" clId="{D6E1528C-9E80-E348-AB02-337777A384B2}" dt="2020-02-12T02:16:36.311" v="1512" actId="404"/>
          <ac:spMkLst>
            <pc:docMk/>
            <pc:sldMk cId="688953047" sldId="488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16:53.497" v="1516" actId="1076"/>
          <ac:spMkLst>
            <pc:docMk/>
            <pc:sldMk cId="688953047" sldId="488"/>
            <ac:spMk id="3" creationId="{D32F0412-E0CE-CB4E-9B9D-F519E60C75A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5" creationId="{71F2052C-7DAD-FD44-AC56-5C0A5D4B569A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16" creationId="{C79CC14C-CC41-9641-9491-B448D6DFFDEB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24" creationId="{298CABF0-9939-E044-BC83-60E1435F0BF9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5" creationId="{98BDD2A1-88C8-9D4A-B8F2-8021BBF4ACDC}"/>
          </ac:spMkLst>
        </pc:spChg>
        <pc:spChg chg="del">
          <ac:chgData name="Kun Suo" userId="41c30799-3a2b-4880-86a3-8488be07954a" providerId="ADAL" clId="{D6E1528C-9E80-E348-AB02-337777A384B2}" dt="2020-02-11T22:01:19.293" v="1096" actId="478"/>
          <ac:spMkLst>
            <pc:docMk/>
            <pc:sldMk cId="688953047" sldId="488"/>
            <ac:spMk id="26" creationId="{5D1AA3BF-AC78-2845-ACE2-0FE09579772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7" creationId="{568CBB42-94C9-9A4F-850C-85AA26F4ED11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8" creationId="{AA8F7C90-DF2B-AE45-92E4-6F8A4E18F57E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9" creationId="{857E9B05-6EE1-ED45-9666-9A0A14B38D8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30" creationId="{9E915D20-52BD-9C4D-A419-7F9C70915946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2" creationId="{3768D9A3-12D8-F743-A385-96AF2CC75B3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3" creationId="{2FD24CBF-12B5-5443-932D-F40F746B3A47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4" creationId="{FAEF4B65-CBCC-1F49-AF91-35F56825EE2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5" creationId="{19122A58-B7E2-8E4B-B1CC-F4004A19A32F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43" creationId="{FA523318-B5B0-0041-9E34-6DE7DB8C092C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0" creationId="{3021AB70-3D9C-EC4D-BF62-FE0C540213D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6" creationId="{EB82B096-AE8B-1E4A-AC90-5E730B0B3CE9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9" creationId="{B0447B97-90E5-4545-B6B3-898912B89A6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66" creationId="{51D70C41-81FD-D74A-9FE4-52C04DE5E6CB}"/>
          </ac:spMkLst>
        </pc:s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37" creationId="{55AC674F-9A40-AC48-A734-CAE460562E3E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45" creationId="{316A7C98-F17B-F54E-843C-D1EC83BBF21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52" creationId="{E7C9B022-70DB-194A-B4A3-42900F331A5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61" creationId="{EAC58E0E-850A-784D-8177-1305AFD712E5}"/>
          </ac:grpSpMkLst>
        </pc:grp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8" creationId="{ACC46A8D-DFE5-D446-B71E-5A6278543BCE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3" creationId="{87124F3D-BD5A-1D4D-BB6E-E7DFFE282F51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4" creationId="{6DBC6E61-8188-7641-A475-AB8A3DB85DD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8" creationId="{8F1A5A80-8092-8E47-89A5-BDE0CE059FB3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9" creationId="{9DB2AC70-609D-3E4A-A026-D798CA93FE0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36" creationId="{9154D860-BE2A-B547-9BF4-F8DC1885202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0" creationId="{AA57AADD-9C09-C248-BEF1-A39223479187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4" creationId="{C544B555-7397-0749-8A67-ACFA14FCD8FC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51" creationId="{4F984172-85F8-4741-9D24-B0C65C4748F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0" creationId="{8DFBB9F8-F8C3-0446-A5EB-81646ADCE00D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7" creationId="{3764D9F7-72B9-C547-84EB-C5D57C04AF85}"/>
          </ac:picMkLst>
        </pc:pic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1" creationId="{B0BE6BE8-D592-8F46-A639-07BF3E4F8BC7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2" creationId="{ADB323B3-9164-6A44-8CE2-70CBA2A27C39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8" creationId="{C201E6BA-680F-624D-B63B-0AE9C69BE90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9" creationId="{4BBA3A3D-8A5C-BE40-B410-8EC6DFD3FEBD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5" creationId="{DC61B3E8-00B8-2D4B-B4AA-237E79FBB574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7" creationId="{EC54CDDD-DF2A-264F-802C-CF1041E3C3E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8" creationId="{37B0076E-EE6F-8B4F-B1E5-5901ADB54F61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4" creationId="{0E66B822-C2BB-8E41-9CC2-2C1486173C0E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5" creationId="{7C8D77D3-7B41-A042-B0E2-21E949BA4557}"/>
          </ac:cxnSpMkLst>
        </pc:cxnChg>
      </pc:sldChg>
      <pc:sldChg chg="addSp modSp">
        <pc:chgData name="Kun Suo" userId="41c30799-3a2b-4880-86a3-8488be07954a" providerId="ADAL" clId="{D6E1528C-9E80-E348-AB02-337777A384B2}" dt="2020-02-12T18:21:07.988" v="1651" actId="16959"/>
        <pc:sldMkLst>
          <pc:docMk/>
          <pc:sldMk cId="3193903334" sldId="489"/>
        </pc:sldMkLst>
        <pc:graphicFrameChg chg="mod modGraphic">
          <ac:chgData name="Kun Suo" userId="41c30799-3a2b-4880-86a3-8488be07954a" providerId="ADAL" clId="{D6E1528C-9E80-E348-AB02-337777A384B2}" dt="2020-02-12T18:21:07.988" v="1651" actId="16959"/>
          <ac:graphicFrameMkLst>
            <pc:docMk/>
            <pc:sldMk cId="3193903334" sldId="489"/>
            <ac:graphicFrameMk id="7" creationId="{56934165-2D7D-4143-9B4B-534C8ED02A3B}"/>
          </ac:graphicFrameMkLst>
        </pc:graphicFrameChg>
        <pc:picChg chg="add mod">
          <ac:chgData name="Kun Suo" userId="41c30799-3a2b-4880-86a3-8488be07954a" providerId="ADAL" clId="{D6E1528C-9E80-E348-AB02-337777A384B2}" dt="2020-02-12T02:28:47.811" v="1621" actId="1076"/>
          <ac:picMkLst>
            <pc:docMk/>
            <pc:sldMk cId="3193903334" sldId="489"/>
            <ac:picMk id="6" creationId="{FC66BE03-8967-5C4F-8D56-015ACD7E8F67}"/>
          </ac:picMkLst>
        </pc:picChg>
      </pc:sldChg>
      <pc:sldChg chg="addSp delSp modSp add">
        <pc:chgData name="Kun Suo" userId="41c30799-3a2b-4880-86a3-8488be07954a" providerId="ADAL" clId="{D6E1528C-9E80-E348-AB02-337777A384B2}" dt="2020-02-12T01:12:43.046" v="1199"/>
        <pc:sldMkLst>
          <pc:docMk/>
          <pc:sldMk cId="1183909993" sldId="492"/>
        </pc:sldMkLst>
        <pc:spChg chg="mod">
          <ac:chgData name="Kun Suo" userId="41c30799-3a2b-4880-86a3-8488be07954a" providerId="ADAL" clId="{D6E1528C-9E80-E348-AB02-337777A384B2}" dt="2020-02-09T00:47:49.468" v="16"/>
          <ac:spMkLst>
            <pc:docMk/>
            <pc:sldMk cId="1183909993" sldId="492"/>
            <ac:spMk id="2" creationId="{E1E71236-2966-9845-9DFA-2740B3E0D12B}"/>
          </ac:spMkLst>
        </pc:spChg>
        <pc:spChg chg="del">
          <ac:chgData name="Kun Suo" userId="41c30799-3a2b-4880-86a3-8488be07954a" providerId="ADAL" clId="{D6E1528C-9E80-E348-AB02-337777A384B2}" dt="2020-02-09T00:47:53.629" v="17" actId="478"/>
          <ac:spMkLst>
            <pc:docMk/>
            <pc:sldMk cId="1183909993" sldId="492"/>
            <ac:spMk id="6" creationId="{2B78196A-75C6-584E-BD46-A03DB9D60D17}"/>
          </ac:spMkLst>
        </pc:spChg>
        <pc:spChg chg="add">
          <ac:chgData name="Kun Suo" userId="41c30799-3a2b-4880-86a3-8488be07954a" providerId="ADAL" clId="{D6E1528C-9E80-E348-AB02-337777A384B2}" dt="2020-02-12T01:12:43.046" v="1199"/>
          <ac:spMkLst>
            <pc:docMk/>
            <pc:sldMk cId="1183909993" sldId="492"/>
            <ac:spMk id="8" creationId="{71231333-C410-E14C-BBAA-A3DF13E49E20}"/>
          </ac:spMkLst>
        </pc:spChg>
        <pc:picChg chg="add">
          <ac:chgData name="Kun Suo" userId="41c30799-3a2b-4880-86a3-8488be07954a" providerId="ADAL" clId="{D6E1528C-9E80-E348-AB02-337777A384B2}" dt="2020-02-09T00:47:54.184" v="18"/>
          <ac:picMkLst>
            <pc:docMk/>
            <pc:sldMk cId="1183909993" sldId="492"/>
            <ac:picMk id="7" creationId="{FD6056B1-AFAA-F14B-BC6F-A8AE634B6CB9}"/>
          </ac:picMkLst>
        </pc:picChg>
      </pc:sldChg>
      <pc:sldChg chg="addSp delSp modSp add modAnim">
        <pc:chgData name="Kun Suo" userId="41c30799-3a2b-4880-86a3-8488be07954a" providerId="ADAL" clId="{D6E1528C-9E80-E348-AB02-337777A384B2}" dt="2020-02-17T20:48:51.309" v="2262"/>
        <pc:sldMkLst>
          <pc:docMk/>
          <pc:sldMk cId="4187074063" sldId="493"/>
        </pc:sldMkLst>
        <pc:spChg chg="mod">
          <ac:chgData name="Kun Suo" userId="41c30799-3a2b-4880-86a3-8488be07954a" providerId="ADAL" clId="{D6E1528C-9E80-E348-AB02-337777A384B2}" dt="2020-02-11T20:41:15.913" v="506" actId="1076"/>
          <ac:spMkLst>
            <pc:docMk/>
            <pc:sldMk cId="4187074063" sldId="493"/>
            <ac:spMk id="2" creationId="{6F03647E-26EA-9E45-8795-E771B88F4A78}"/>
          </ac:spMkLst>
        </pc:spChg>
        <pc:spChg chg="del">
          <ac:chgData name="Kun Suo" userId="41c30799-3a2b-4880-86a3-8488be07954a" providerId="ADAL" clId="{D6E1528C-9E80-E348-AB02-337777A384B2}" dt="2020-02-09T00:51:04.220" v="28"/>
          <ac:spMkLst>
            <pc:docMk/>
            <pc:sldMk cId="4187074063" sldId="493"/>
            <ac:spMk id="6" creationId="{3B545402-2EF6-7D48-98FC-6693DA8CFAE6}"/>
          </ac:spMkLst>
        </pc:spChg>
        <pc:spChg chg="add del mod">
          <ac:chgData name="Kun Suo" userId="41c30799-3a2b-4880-86a3-8488be07954a" providerId="ADAL" clId="{D6E1528C-9E80-E348-AB02-337777A384B2}" dt="2020-02-09T00:52:09.653" v="39" actId="478"/>
          <ac:spMkLst>
            <pc:docMk/>
            <pc:sldMk cId="4187074063" sldId="493"/>
            <ac:spMk id="10" creationId="{BC6E980C-9A20-9541-9317-22A87E216E86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2" creationId="{725AA52A-6BD7-FA46-8E1E-5C99468EA66F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3" creationId="{8C3C014A-FA7B-FA48-A3B3-1FC01F8F0243}"/>
          </ac:spMkLst>
        </pc:spChg>
        <pc:spChg chg="add mod">
          <ac:chgData name="Kun Suo" userId="41c30799-3a2b-4880-86a3-8488be07954a" providerId="ADAL" clId="{D6E1528C-9E80-E348-AB02-337777A384B2}" dt="2020-02-11T20:42:02.929" v="516" actId="1076"/>
          <ac:spMkLst>
            <pc:docMk/>
            <pc:sldMk cId="4187074063" sldId="493"/>
            <ac:spMk id="14" creationId="{11B2662C-8BEC-DD41-A0B2-0DE189543DC5}"/>
          </ac:spMkLst>
        </pc:spChg>
        <pc:spChg chg="add mod">
          <ac:chgData name="Kun Suo" userId="41c30799-3a2b-4880-86a3-8488be07954a" providerId="ADAL" clId="{D6E1528C-9E80-E348-AB02-337777A384B2}" dt="2020-02-11T20:42:07.465" v="517" actId="1076"/>
          <ac:spMkLst>
            <pc:docMk/>
            <pc:sldMk cId="4187074063" sldId="493"/>
            <ac:spMk id="15" creationId="{B02FB4D6-0764-2943-BA39-5E988D68686E}"/>
          </ac:spMkLst>
        </pc:spChg>
        <pc:spChg chg="add mod">
          <ac:chgData name="Kun Suo" userId="41c30799-3a2b-4880-86a3-8488be07954a" providerId="ADAL" clId="{D6E1528C-9E80-E348-AB02-337777A384B2}" dt="2020-02-11T20:41:42.360" v="511" actId="1076"/>
          <ac:spMkLst>
            <pc:docMk/>
            <pc:sldMk cId="4187074063" sldId="493"/>
            <ac:spMk id="16" creationId="{1CCC4409-DEE8-4B45-A4B8-FC79F6EE58E3}"/>
          </ac:spMkLst>
        </pc:spChg>
        <pc:spChg chg="add mod">
          <ac:chgData name="Kun Suo" userId="41c30799-3a2b-4880-86a3-8488be07954a" providerId="ADAL" clId="{D6E1528C-9E80-E348-AB02-337777A384B2}" dt="2020-02-11T20:41:44.776" v="512" actId="1076"/>
          <ac:spMkLst>
            <pc:docMk/>
            <pc:sldMk cId="4187074063" sldId="493"/>
            <ac:spMk id="17" creationId="{ADC490DD-9553-3348-B320-E37FF942F541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8" creationId="{5C0FCC72-426E-9245-8890-847961940145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9" creationId="{C735EDD5-2D66-E749-9EC0-209FB4AF7E29}"/>
          </ac:spMkLst>
        </pc:spChg>
        <pc:picChg chg="add del mod modCrop">
          <ac:chgData name="Kun Suo" userId="41c30799-3a2b-4880-86a3-8488be07954a" providerId="ADAL" clId="{D6E1528C-9E80-E348-AB02-337777A384B2}" dt="2020-02-09T00:51:23.373" v="34" actId="478"/>
          <ac:picMkLst>
            <pc:docMk/>
            <pc:sldMk cId="4187074063" sldId="493"/>
            <ac:picMk id="8" creationId="{F49B8BF1-2FE1-8A49-B33F-1C225C3E2166}"/>
          </ac:picMkLst>
        </pc:picChg>
        <pc:picChg chg="add mod">
          <ac:chgData name="Kun Suo" userId="41c30799-3a2b-4880-86a3-8488be07954a" providerId="ADAL" clId="{D6E1528C-9E80-E348-AB02-337777A384B2}" dt="2020-02-11T20:41:00.705" v="503" actId="1076"/>
          <ac:picMkLst>
            <pc:docMk/>
            <pc:sldMk cId="4187074063" sldId="493"/>
            <ac:picMk id="11" creationId="{9B6C6D29-4D5F-F642-A690-EC08D377D36E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4187074063" sldId="493"/>
            <ac:inkMk id="6" creationId="{633D8F51-F9AE-D34B-8B64-F951A3550D7F}"/>
          </ac:inkMkLst>
        </pc:inkChg>
      </pc:sldChg>
      <pc:sldChg chg="addSp delSp modSp add">
        <pc:chgData name="Kun Suo" userId="41c30799-3a2b-4880-86a3-8488be07954a" providerId="ADAL" clId="{D6E1528C-9E80-E348-AB02-337777A384B2}" dt="2020-02-12T01:12:27.424" v="1195"/>
        <pc:sldMkLst>
          <pc:docMk/>
          <pc:sldMk cId="707143131" sldId="494"/>
        </pc:sldMkLst>
        <pc:spChg chg="mod">
          <ac:chgData name="Kun Suo" userId="41c30799-3a2b-4880-86a3-8488be07954a" providerId="ADAL" clId="{D6E1528C-9E80-E348-AB02-337777A384B2}" dt="2020-02-09T00:56:13.181" v="138"/>
          <ac:spMkLst>
            <pc:docMk/>
            <pc:sldMk cId="707143131" sldId="494"/>
            <ac:spMk id="2" creationId="{1B71ABFA-A6B2-664C-8EA6-56CB0AE2F08E}"/>
          </ac:spMkLst>
        </pc:spChg>
        <pc:spChg chg="del">
          <ac:chgData name="Kun Suo" userId="41c30799-3a2b-4880-86a3-8488be07954a" providerId="ADAL" clId="{D6E1528C-9E80-E348-AB02-337777A384B2}" dt="2020-02-09T00:56:20.356" v="139" actId="478"/>
          <ac:spMkLst>
            <pc:docMk/>
            <pc:sldMk cId="707143131" sldId="494"/>
            <ac:spMk id="6" creationId="{E69B2877-C6A9-4345-BE9B-721ABAC901D6}"/>
          </ac:spMkLst>
        </pc:spChg>
        <pc:spChg chg="add mod">
          <ac:chgData name="Kun Suo" userId="41c30799-3a2b-4880-86a3-8488be07954a" providerId="ADAL" clId="{D6E1528C-9E80-E348-AB02-337777A384B2}" dt="2020-02-09T01:00:01.427" v="237" actId="20577"/>
          <ac:spMkLst>
            <pc:docMk/>
            <pc:sldMk cId="707143131" sldId="494"/>
            <ac:spMk id="7" creationId="{A4D7A99A-ECDD-8340-BCFF-150437885997}"/>
          </ac:spMkLst>
        </pc:spChg>
        <pc:spChg chg="add mod">
          <ac:chgData name="Kun Suo" userId="41c30799-3a2b-4880-86a3-8488be07954a" providerId="ADAL" clId="{D6E1528C-9E80-E348-AB02-337777A384B2}" dt="2020-02-09T00:59:07.854" v="197" actId="20577"/>
          <ac:spMkLst>
            <pc:docMk/>
            <pc:sldMk cId="707143131" sldId="494"/>
            <ac:spMk id="8" creationId="{D314523A-D942-1A42-BAC3-540054EE0F52}"/>
          </ac:spMkLst>
        </pc:spChg>
        <pc:spChg chg="add del">
          <ac:chgData name="Kun Suo" userId="41c30799-3a2b-4880-86a3-8488be07954a" providerId="ADAL" clId="{D6E1528C-9E80-E348-AB02-337777A384B2}" dt="2020-02-09T00:57:22.553" v="171" actId="478"/>
          <ac:spMkLst>
            <pc:docMk/>
            <pc:sldMk cId="707143131" sldId="494"/>
            <ac:spMk id="9" creationId="{5649D384-9E27-7F46-9F9D-97E7EF335A12}"/>
          </ac:spMkLst>
        </pc:spChg>
        <pc:spChg chg="add mod">
          <ac:chgData name="Kun Suo" userId="41c30799-3a2b-4880-86a3-8488be07954a" providerId="ADAL" clId="{D6E1528C-9E80-E348-AB02-337777A384B2}" dt="2020-02-09T00:58:10.033" v="182" actId="1076"/>
          <ac:spMkLst>
            <pc:docMk/>
            <pc:sldMk cId="707143131" sldId="494"/>
            <ac:spMk id="10" creationId="{8C326E80-23D4-444C-A1EF-885409560B99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1" creationId="{1A135A8E-ED41-994E-9E7D-C6B373AA0642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2" creationId="{6A645885-23BB-1F4F-98DB-E6BFD71663DC}"/>
          </ac:spMkLst>
        </pc:spChg>
        <pc:spChg chg="add mod">
          <ac:chgData name="Kun Suo" userId="41c30799-3a2b-4880-86a3-8488be07954a" providerId="ADAL" clId="{D6E1528C-9E80-E348-AB02-337777A384B2}" dt="2020-02-09T00:57:44.766" v="175" actId="1076"/>
          <ac:spMkLst>
            <pc:docMk/>
            <pc:sldMk cId="707143131" sldId="494"/>
            <ac:spMk id="13" creationId="{5BD13584-9A43-2445-915B-CD6E4C588CCB}"/>
          </ac:spMkLst>
        </pc:spChg>
        <pc:spChg chg="add mod">
          <ac:chgData name="Kun Suo" userId="41c30799-3a2b-4880-86a3-8488be07954a" providerId="ADAL" clId="{D6E1528C-9E80-E348-AB02-337777A384B2}" dt="2020-02-09T00:58:07.823" v="181" actId="1076"/>
          <ac:spMkLst>
            <pc:docMk/>
            <pc:sldMk cId="707143131" sldId="494"/>
            <ac:spMk id="14" creationId="{C502F350-D740-5C4D-8E33-E3FCAC30DB77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5" creationId="{B197C690-4575-F046-9CF9-E55AC2FE79C9}"/>
          </ac:spMkLst>
        </pc:spChg>
        <pc:spChg chg="add del">
          <ac:chgData name="Kun Suo" userId="41c30799-3a2b-4880-86a3-8488be07954a" providerId="ADAL" clId="{D6E1528C-9E80-E348-AB02-337777A384B2}" dt="2020-02-09T00:57:23.177" v="172" actId="478"/>
          <ac:spMkLst>
            <pc:docMk/>
            <pc:sldMk cId="707143131" sldId="494"/>
            <ac:spMk id="16" creationId="{36C739CB-0F35-DB4C-AE53-21A135A1202B}"/>
          </ac:spMkLst>
        </pc:spChg>
        <pc:spChg chg="add">
          <ac:chgData name="Kun Suo" userId="41c30799-3a2b-4880-86a3-8488be07954a" providerId="ADAL" clId="{D6E1528C-9E80-E348-AB02-337777A384B2}" dt="2020-02-12T01:12:27.424" v="1195"/>
          <ac:spMkLst>
            <pc:docMk/>
            <pc:sldMk cId="707143131" sldId="494"/>
            <ac:spMk id="16" creationId="{3F7217C9-A571-8D41-83C6-ED15C8DD029B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7" creationId="{16766DAA-C0B4-954D-88FA-1F14DA54E9E7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8" creationId="{794AB1F1-FB4E-7841-92A5-2A39F9603D56}"/>
          </ac:spMkLst>
        </pc:spChg>
        <pc:spChg chg="add mod">
          <ac:chgData name="Kun Suo" userId="41c30799-3a2b-4880-86a3-8488be07954a" providerId="ADAL" clId="{D6E1528C-9E80-E348-AB02-337777A384B2}" dt="2020-02-09T00:59:46.218" v="235" actId="1076"/>
          <ac:spMkLst>
            <pc:docMk/>
            <pc:sldMk cId="707143131" sldId="494"/>
            <ac:spMk id="19" creationId="{5D5FE9A8-A0F6-F048-8489-BC6C9D59792F}"/>
          </ac:spMkLst>
        </pc:spChg>
        <pc:spChg chg="add mod">
          <ac:chgData name="Kun Suo" userId="41c30799-3a2b-4880-86a3-8488be07954a" providerId="ADAL" clId="{D6E1528C-9E80-E348-AB02-337777A384B2}" dt="2020-02-09T00:59:36.465" v="232" actId="1076"/>
          <ac:spMkLst>
            <pc:docMk/>
            <pc:sldMk cId="707143131" sldId="494"/>
            <ac:spMk id="20" creationId="{DE96DE68-9103-5747-B528-D248918524B0}"/>
          </ac:spMkLst>
        </pc:spChg>
      </pc:sldChg>
      <pc:sldChg chg="addSp delSp modSp add">
        <pc:chgData name="Kun Suo" userId="41c30799-3a2b-4880-86a3-8488be07954a" providerId="ADAL" clId="{D6E1528C-9E80-E348-AB02-337777A384B2}" dt="2020-02-12T01:12:24.801" v="1194" actId="1076"/>
        <pc:sldMkLst>
          <pc:docMk/>
          <pc:sldMk cId="2554645602" sldId="495"/>
        </pc:sldMkLst>
        <pc:spChg chg="mod">
          <ac:chgData name="Kun Suo" userId="41c30799-3a2b-4880-86a3-8488be07954a" providerId="ADAL" clId="{D6E1528C-9E80-E348-AB02-337777A384B2}" dt="2020-02-09T01:00:15.762" v="239"/>
          <ac:spMkLst>
            <pc:docMk/>
            <pc:sldMk cId="2554645602" sldId="495"/>
            <ac:spMk id="2" creationId="{B691CFC3-8CF1-F345-BA2D-297AC6327763}"/>
          </ac:spMkLst>
        </pc:spChg>
        <pc:spChg chg="del">
          <ac:chgData name="Kun Suo" userId="41c30799-3a2b-4880-86a3-8488be07954a" providerId="ADAL" clId="{D6E1528C-9E80-E348-AB02-337777A384B2}" dt="2020-02-09T01:00:28.283" v="240" actId="478"/>
          <ac:spMkLst>
            <pc:docMk/>
            <pc:sldMk cId="2554645602" sldId="495"/>
            <ac:spMk id="6" creationId="{9F1446F0-4024-7A40-B7F0-F999A9C03AF7}"/>
          </ac:spMkLst>
        </pc:spChg>
        <pc:spChg chg="add mod">
          <ac:chgData name="Kun Suo" userId="41c30799-3a2b-4880-86a3-8488be07954a" providerId="ADAL" clId="{D6E1528C-9E80-E348-AB02-337777A384B2}" dt="2020-02-12T01:12:24.801" v="1194" actId="1076"/>
          <ac:spMkLst>
            <pc:docMk/>
            <pc:sldMk cId="2554645602" sldId="495"/>
            <ac:spMk id="6" creationId="{DD2CE061-6B87-0C43-B10B-9DD00147DAD6}"/>
          </ac:spMkLst>
        </pc:spChg>
        <pc:spChg chg="add mod">
          <ac:chgData name="Kun Suo" userId="41c30799-3a2b-4880-86a3-8488be07954a" providerId="ADAL" clId="{D6E1528C-9E80-E348-AB02-337777A384B2}" dt="2020-02-09T01:01:32.538" v="254" actId="1076"/>
          <ac:spMkLst>
            <pc:docMk/>
            <pc:sldMk cId="2554645602" sldId="495"/>
            <ac:spMk id="7" creationId="{E4D27027-AACC-9C4D-9A6B-51A1FD3F294D}"/>
          </ac:spMkLst>
        </pc:spChg>
        <pc:spChg chg="add mod">
          <ac:chgData name="Kun Suo" userId="41c30799-3a2b-4880-86a3-8488be07954a" providerId="ADAL" clId="{D6E1528C-9E80-E348-AB02-337777A384B2}" dt="2020-02-12T01:09:44.602" v="1192" actId="20577"/>
          <ac:spMkLst>
            <pc:docMk/>
            <pc:sldMk cId="2554645602" sldId="495"/>
            <ac:spMk id="9" creationId="{5CA94611-16D2-4942-A56A-DB6E0A5C0EA2}"/>
          </ac:spMkLst>
        </pc:spChg>
        <pc:spChg chg="add mod">
          <ac:chgData name="Kun Suo" userId="41c30799-3a2b-4880-86a3-8488be07954a" providerId="ADAL" clId="{D6E1528C-9E80-E348-AB02-337777A384B2}" dt="2020-02-12T01:09:28.727" v="1165" actId="1076"/>
          <ac:spMkLst>
            <pc:docMk/>
            <pc:sldMk cId="2554645602" sldId="495"/>
            <ac:spMk id="10" creationId="{D115D3B5-D430-1C4A-A915-FA716777EC17}"/>
          </ac:spMkLst>
        </pc:spChg>
        <pc:picChg chg="add mod">
          <ac:chgData name="Kun Suo" userId="41c30799-3a2b-4880-86a3-8488be07954a" providerId="ADAL" clId="{D6E1528C-9E80-E348-AB02-337777A384B2}" dt="2020-02-09T01:01:29.864" v="253" actId="1076"/>
          <ac:picMkLst>
            <pc:docMk/>
            <pc:sldMk cId="2554645602" sldId="495"/>
            <ac:picMk id="8" creationId="{5958D5FD-DCD9-B440-96B3-F2E5858183F6}"/>
          </ac:picMkLst>
        </pc:picChg>
      </pc:sldChg>
      <pc:sldChg chg="addSp delSp modSp add">
        <pc:chgData name="Kun Suo" userId="41c30799-3a2b-4880-86a3-8488be07954a" providerId="ADAL" clId="{D6E1528C-9E80-E348-AB02-337777A384B2}" dt="2020-02-12T01:29:40.889" v="1390"/>
        <pc:sldMkLst>
          <pc:docMk/>
          <pc:sldMk cId="3223358557" sldId="496"/>
        </pc:sldMkLst>
        <pc:spChg chg="mod">
          <ac:chgData name="Kun Suo" userId="41c30799-3a2b-4880-86a3-8488be07954a" providerId="ADAL" clId="{D6E1528C-9E80-E348-AB02-337777A384B2}" dt="2020-02-11T21:34:48.747" v="876" actId="20577"/>
          <ac:spMkLst>
            <pc:docMk/>
            <pc:sldMk cId="3223358557" sldId="496"/>
            <ac:spMk id="2" creationId="{CA51F2EF-0010-3F43-B8DE-19F2863B66BD}"/>
          </ac:spMkLst>
        </pc:spChg>
        <pc:spChg chg="del mod">
          <ac:chgData name="Kun Suo" userId="41c30799-3a2b-4880-86a3-8488be07954a" providerId="ADAL" clId="{D6E1528C-9E80-E348-AB02-337777A384B2}" dt="2020-02-09T01:08:50.378" v="314" actId="478"/>
          <ac:spMkLst>
            <pc:docMk/>
            <pc:sldMk cId="3223358557" sldId="496"/>
            <ac:spMk id="9" creationId="{4C0EC52B-A382-FD46-8B65-2AC45BF220C2}"/>
          </ac:spMkLst>
        </pc:spChg>
        <pc:spChg chg="add mod">
          <ac:chgData name="Kun Suo" userId="41c30799-3a2b-4880-86a3-8488be07954a" providerId="ADAL" clId="{D6E1528C-9E80-E348-AB02-337777A384B2}" dt="2020-02-11T21:39:09.976" v="905" actId="1076"/>
          <ac:spMkLst>
            <pc:docMk/>
            <pc:sldMk cId="3223358557" sldId="496"/>
            <ac:spMk id="9" creationId="{9FE6E708-77BC-DD4A-AF66-90F0FCA06142}"/>
          </ac:spMkLst>
        </pc:spChg>
        <pc:spChg chg="del mod">
          <ac:chgData name="Kun Suo" userId="41c30799-3a2b-4880-86a3-8488be07954a" providerId="ADAL" clId="{D6E1528C-9E80-E348-AB02-337777A384B2}" dt="2020-02-11T21:38:09.223" v="891" actId="478"/>
          <ac:spMkLst>
            <pc:docMk/>
            <pc:sldMk cId="3223358557" sldId="496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1T21:38:28.912" v="896" actId="1076"/>
          <ac:spMkLst>
            <pc:docMk/>
            <pc:sldMk cId="3223358557" sldId="496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9:40.889" v="1390"/>
          <ac:spMkLst>
            <pc:docMk/>
            <pc:sldMk cId="3223358557" sldId="496"/>
            <ac:spMk id="15" creationId="{76BAA092-B88D-0B4F-B3AD-32B2BDE2DB15}"/>
          </ac:spMkLst>
        </pc:spChg>
        <pc:picChg chg="add mod">
          <ac:chgData name="Kun Suo" userId="41c30799-3a2b-4880-86a3-8488be07954a" providerId="ADAL" clId="{D6E1528C-9E80-E348-AB02-337777A384B2}" dt="2020-02-11T21:38:28.912" v="896" actId="1076"/>
          <ac:picMkLst>
            <pc:docMk/>
            <pc:sldMk cId="3223358557" sldId="496"/>
            <ac:picMk id="6" creationId="{727A9A2B-7BC7-494D-86E6-27FC9BC38B7D}"/>
          </ac:picMkLst>
        </pc:picChg>
        <pc:picChg chg="del">
          <ac:chgData name="Kun Suo" userId="41c30799-3a2b-4880-86a3-8488be07954a" providerId="ADAL" clId="{D6E1528C-9E80-E348-AB02-337777A384B2}" dt="2020-02-09T01:05:29.175" v="284" actId="478"/>
          <ac:picMkLst>
            <pc:docMk/>
            <pc:sldMk cId="3223358557" sldId="496"/>
            <ac:picMk id="7" creationId="{4E454406-C4E1-0C4A-9122-29A77F31F14C}"/>
          </ac:picMkLst>
        </pc:picChg>
        <pc:picChg chg="del">
          <ac:chgData name="Kun Suo" userId="41c30799-3a2b-4880-86a3-8488be07954a" providerId="ADAL" clId="{D6E1528C-9E80-E348-AB02-337777A384B2}" dt="2020-02-09T01:06:37.661" v="296" actId="478"/>
          <ac:picMkLst>
            <pc:docMk/>
            <pc:sldMk cId="3223358557" sldId="496"/>
            <ac:picMk id="11" creationId="{28161D62-511A-A544-9179-77B6A9903A55}"/>
          </ac:picMkLst>
        </pc:picChg>
        <pc:picChg chg="add del mod">
          <ac:chgData name="Kun Suo" userId="41c30799-3a2b-4880-86a3-8488be07954a" providerId="ADAL" clId="{D6E1528C-9E80-E348-AB02-337777A384B2}" dt="2020-02-11T21:37:27.558" v="886" actId="478"/>
          <ac:picMkLst>
            <pc:docMk/>
            <pc:sldMk cId="3223358557" sldId="496"/>
            <ac:picMk id="13" creationId="{434630DC-43D9-AA44-9610-60CF60E98B38}"/>
          </ac:picMkLst>
        </pc:picChg>
        <pc:picChg chg="add del mod modCrop">
          <ac:chgData name="Kun Suo" userId="41c30799-3a2b-4880-86a3-8488be07954a" providerId="ADAL" clId="{D6E1528C-9E80-E348-AB02-337777A384B2}" dt="2020-02-11T21:38:06.031" v="890" actId="478"/>
          <ac:picMkLst>
            <pc:docMk/>
            <pc:sldMk cId="3223358557" sldId="496"/>
            <ac:picMk id="14" creationId="{44D64348-6137-1B48-9C96-1464FA0F0E06}"/>
          </ac:picMkLst>
        </pc:picChg>
        <pc:cxnChg chg="add mod">
          <ac:chgData name="Kun Suo" userId="41c30799-3a2b-4880-86a3-8488be07954a" providerId="ADAL" clId="{D6E1528C-9E80-E348-AB02-337777A384B2}" dt="2020-02-11T21:38:28.912" v="896" actId="1076"/>
          <ac:cxnSpMkLst>
            <pc:docMk/>
            <pc:sldMk cId="3223358557" sldId="496"/>
            <ac:cxnSpMk id="8" creationId="{3871670F-1CCE-A147-9857-592CAF0BC1E0}"/>
          </ac:cxnSpMkLst>
        </pc:cxnChg>
      </pc:sldChg>
      <pc:sldChg chg="addSp delSp modSp add">
        <pc:chgData name="Kun Suo" userId="41c30799-3a2b-4880-86a3-8488be07954a" providerId="ADAL" clId="{D6E1528C-9E80-E348-AB02-337777A384B2}" dt="2020-02-09T01:14:13.639" v="398" actId="693"/>
        <pc:sldMkLst>
          <pc:docMk/>
          <pc:sldMk cId="4057501841" sldId="497"/>
        </pc:sldMkLst>
        <pc:spChg chg="del">
          <ac:chgData name="Kun Suo" userId="41c30799-3a2b-4880-86a3-8488be07954a" providerId="ADAL" clId="{D6E1528C-9E80-E348-AB02-337777A384B2}" dt="2020-02-09T01:11:28.104" v="373" actId="478"/>
          <ac:spMkLst>
            <pc:docMk/>
            <pc:sldMk cId="4057501841" sldId="497"/>
            <ac:spMk id="11" creationId="{C7B5C2D9-B150-7E48-BA57-9CC6D873D788}"/>
          </ac:spMkLst>
        </pc:spChg>
        <pc:picChg chg="del">
          <ac:chgData name="Kun Suo" userId="41c30799-3a2b-4880-86a3-8488be07954a" providerId="ADAL" clId="{D6E1528C-9E80-E348-AB02-337777A384B2}" dt="2020-02-09T01:11:26.461" v="372" actId="478"/>
          <ac:picMkLst>
            <pc:docMk/>
            <pc:sldMk cId="4057501841" sldId="497"/>
            <ac:picMk id="9" creationId="{E7A81BA2-F342-D84C-84BD-BABF8073FA99}"/>
          </ac:picMkLst>
        </pc:picChg>
        <pc:picChg chg="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0" creationId="{AF13EC23-098A-5343-BCF1-693C2E12A309}"/>
          </ac:picMkLst>
        </pc:picChg>
        <pc:picChg chg="add 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2" creationId="{89D4F568-D1BE-3B46-9A7F-4F2D00EEC06E}"/>
          </ac:picMkLst>
        </pc:picChg>
        <pc:picChg chg="add mod">
          <ac:chgData name="Kun Suo" userId="41c30799-3a2b-4880-86a3-8488be07954a" providerId="ADAL" clId="{D6E1528C-9E80-E348-AB02-337777A384B2}" dt="2020-02-09T01:13:40.306" v="394" actId="1076"/>
          <ac:picMkLst>
            <pc:docMk/>
            <pc:sldMk cId="4057501841" sldId="497"/>
            <ac:picMk id="15" creationId="{CFF53160-B544-EF42-B6A9-88199027EBEC}"/>
          </ac:picMkLst>
        </pc:picChg>
        <pc:cxnChg chg="add mod">
          <ac:chgData name="Kun Suo" userId="41c30799-3a2b-4880-86a3-8488be07954a" providerId="ADAL" clId="{D6E1528C-9E80-E348-AB02-337777A384B2}" dt="2020-02-09T01:12:18.149" v="384" actId="1582"/>
          <ac:cxnSpMkLst>
            <pc:docMk/>
            <pc:sldMk cId="4057501841" sldId="497"/>
            <ac:cxnSpMk id="7" creationId="{10B6B2CB-B425-F143-BC59-EE35D6D44CE0}"/>
          </ac:cxnSpMkLst>
        </pc:cxnChg>
        <pc:cxnChg chg="add mod">
          <ac:chgData name="Kun Suo" userId="41c30799-3a2b-4880-86a3-8488be07954a" providerId="ADAL" clId="{D6E1528C-9E80-E348-AB02-337777A384B2}" dt="2020-02-09T01:13:29.965" v="391" actId="14100"/>
          <ac:cxnSpMkLst>
            <pc:docMk/>
            <pc:sldMk cId="4057501841" sldId="497"/>
            <ac:cxnSpMk id="13" creationId="{B08BBF1B-C471-DE4F-A02D-5197A0E844B6}"/>
          </ac:cxnSpMkLst>
        </pc:cxnChg>
        <pc:cxnChg chg="add mod">
          <ac:chgData name="Kun Suo" userId="41c30799-3a2b-4880-86a3-8488be07954a" providerId="ADAL" clId="{D6E1528C-9E80-E348-AB02-337777A384B2}" dt="2020-02-09T01:14:13.639" v="398" actId="693"/>
          <ac:cxnSpMkLst>
            <pc:docMk/>
            <pc:sldMk cId="4057501841" sldId="497"/>
            <ac:cxnSpMk id="17" creationId="{F6208346-304C-0047-ABE6-24EA459E3DA1}"/>
          </ac:cxnSpMkLst>
        </pc:cxnChg>
      </pc:sldChg>
      <pc:sldChg chg="addSp delSp modSp add ord">
        <pc:chgData name="Kun Suo" userId="41c30799-3a2b-4880-86a3-8488be07954a" providerId="ADAL" clId="{D6E1528C-9E80-E348-AB02-337777A384B2}" dt="2020-02-19T18:57:03.560" v="2414" actId="1076"/>
        <pc:sldMkLst>
          <pc:docMk/>
          <pc:sldMk cId="4275609246" sldId="498"/>
        </pc:sldMkLst>
        <pc:spChg chg="mod">
          <ac:chgData name="Kun Suo" userId="41c30799-3a2b-4880-86a3-8488be07954a" providerId="ADAL" clId="{D6E1528C-9E80-E348-AB02-337777A384B2}" dt="2020-02-12T02:25:18.184" v="1571" actId="27636"/>
          <ac:spMkLst>
            <pc:docMk/>
            <pc:sldMk cId="4275609246" sldId="498"/>
            <ac:spMk id="2" creationId="{10507C06-771A-4E4B-8D8E-56AFFCED4EAF}"/>
          </ac:spMkLst>
        </pc:spChg>
        <pc:spChg chg="del">
          <ac:chgData name="Kun Suo" userId="41c30799-3a2b-4880-86a3-8488be07954a" providerId="ADAL" clId="{D6E1528C-9E80-E348-AB02-337777A384B2}" dt="2020-02-09T01:21:45.583" v="415" actId="478"/>
          <ac:spMkLst>
            <pc:docMk/>
            <pc:sldMk cId="4275609246" sldId="498"/>
            <ac:spMk id="6" creationId="{C7ECF970-C4C9-AB45-9A57-08301CD44167}"/>
          </ac:spMkLst>
        </pc:spChg>
        <pc:spChg chg="add mod">
          <ac:chgData name="Kun Suo" userId="41c30799-3a2b-4880-86a3-8488be07954a" providerId="ADAL" clId="{D6E1528C-9E80-E348-AB02-337777A384B2}" dt="2020-02-09T01:23:32.130" v="496" actId="14100"/>
          <ac:spMkLst>
            <pc:docMk/>
            <pc:sldMk cId="4275609246" sldId="498"/>
            <ac:spMk id="9" creationId="{C30DE61E-75D4-AE45-B18B-EA27F4DB331E}"/>
          </ac:spMkLst>
        </pc:spChg>
        <pc:spChg chg="add mod">
          <ac:chgData name="Kun Suo" userId="41c30799-3a2b-4880-86a3-8488be07954a" providerId="ADAL" clId="{D6E1528C-9E80-E348-AB02-337777A384B2}" dt="2020-02-19T18:57:03.560" v="2414" actId="1076"/>
          <ac:spMkLst>
            <pc:docMk/>
            <pc:sldMk cId="4275609246" sldId="498"/>
            <ac:spMk id="10" creationId="{9C9DE865-68A4-8342-9442-3F24829F5597}"/>
          </ac:spMkLst>
        </pc:spChg>
        <pc:spChg chg="add mod">
          <ac:chgData name="Kun Suo" userId="41c30799-3a2b-4880-86a3-8488be07954a" providerId="ADAL" clId="{D6E1528C-9E80-E348-AB02-337777A384B2}" dt="2020-02-19T18:56:12.036" v="2406" actId="20577"/>
          <ac:spMkLst>
            <pc:docMk/>
            <pc:sldMk cId="4275609246" sldId="498"/>
            <ac:spMk id="11" creationId="{2C8CC59A-F5A3-E049-8323-C9B11870E7D6}"/>
          </ac:spMkLst>
        </pc:spChg>
        <pc:picChg chg="add mod">
          <ac:chgData name="Kun Suo" userId="41c30799-3a2b-4880-86a3-8488be07954a" providerId="ADAL" clId="{D6E1528C-9E80-E348-AB02-337777A384B2}" dt="2020-02-19T18:56:58.694" v="2413" actId="1076"/>
          <ac:picMkLst>
            <pc:docMk/>
            <pc:sldMk cId="4275609246" sldId="498"/>
            <ac:picMk id="6" creationId="{0EC46B19-3B91-5241-B5E1-1DDBE818D18A}"/>
          </ac:picMkLst>
        </pc:picChg>
        <pc:picChg chg="add mod">
          <ac:chgData name="Kun Suo" userId="41c30799-3a2b-4880-86a3-8488be07954a" providerId="ADAL" clId="{D6E1528C-9E80-E348-AB02-337777A384B2}" dt="2020-02-19T18:56:56.352" v="2412" actId="1076"/>
          <ac:picMkLst>
            <pc:docMk/>
            <pc:sldMk cId="4275609246" sldId="498"/>
            <ac:picMk id="7" creationId="{58FC8A34-31B8-494A-B9BA-002E90CCCCCA}"/>
          </ac:picMkLst>
        </pc:picChg>
        <pc:picChg chg="add del mod">
          <ac:chgData name="Kun Suo" userId="41c30799-3a2b-4880-86a3-8488be07954a" providerId="ADAL" clId="{D6E1528C-9E80-E348-AB02-337777A384B2}" dt="2020-02-19T18:56:34.413" v="2407" actId="478"/>
          <ac:picMkLst>
            <pc:docMk/>
            <pc:sldMk cId="4275609246" sldId="498"/>
            <ac:picMk id="8" creationId="{E97D3D10-3BFF-0A4A-BE02-4665E3D084A1}"/>
          </ac:picMkLst>
        </pc:picChg>
      </pc:sldChg>
      <pc:sldChg chg="addSp delSp modSp add">
        <pc:chgData name="Kun Suo" userId="41c30799-3a2b-4880-86a3-8488be07954a" providerId="ADAL" clId="{D6E1528C-9E80-E348-AB02-337777A384B2}" dt="2020-02-11T20:55:10.427" v="705" actId="14100"/>
        <pc:sldMkLst>
          <pc:docMk/>
          <pc:sldMk cId="2656610559" sldId="499"/>
        </pc:sldMkLst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8" creationId="{4492439C-7238-3F45-A1FB-237F71E2E3EC}"/>
          </ac:spMkLst>
        </pc:spChg>
        <pc:spChg chg="add mod">
          <ac:chgData name="Kun Suo" userId="41c30799-3a2b-4880-86a3-8488be07954a" providerId="ADAL" clId="{D6E1528C-9E80-E348-AB02-337777A384B2}" dt="2020-02-11T20:53:51.051" v="675" actId="120"/>
          <ac:spMkLst>
            <pc:docMk/>
            <pc:sldMk cId="2656610559" sldId="499"/>
            <ac:spMk id="9" creationId="{26A19068-BA07-D744-A81A-A833ADF3251A}"/>
          </ac:spMkLst>
        </pc:spChg>
        <pc:spChg chg="add del">
          <ac:chgData name="Kun Suo" userId="41c30799-3a2b-4880-86a3-8488be07954a" providerId="ADAL" clId="{D6E1528C-9E80-E348-AB02-337777A384B2}" dt="2020-02-11T20:50:13.224" v="596" actId="478"/>
          <ac:spMkLst>
            <pc:docMk/>
            <pc:sldMk cId="2656610559" sldId="499"/>
            <ac:spMk id="10" creationId="{B24B1549-6D7C-C149-A02B-F84B905F8C70}"/>
          </ac:spMkLst>
        </pc:spChg>
        <pc:spChg chg="add del">
          <ac:chgData name="Kun Suo" userId="41c30799-3a2b-4880-86a3-8488be07954a" providerId="ADAL" clId="{D6E1528C-9E80-E348-AB02-337777A384B2}" dt="2020-02-11T20:50:27.574" v="603" actId="478"/>
          <ac:spMkLst>
            <pc:docMk/>
            <pc:sldMk cId="2656610559" sldId="499"/>
            <ac:spMk id="11" creationId="{343ED351-4CFE-3740-8214-2BF830262D6F}"/>
          </ac:spMkLst>
        </pc:spChg>
        <pc:spChg chg="add del">
          <ac:chgData name="Kun Suo" userId="41c30799-3a2b-4880-86a3-8488be07954a" providerId="ADAL" clId="{D6E1528C-9E80-E348-AB02-337777A384B2}" dt="2020-02-11T20:50:30.628" v="605" actId="478"/>
          <ac:spMkLst>
            <pc:docMk/>
            <pc:sldMk cId="2656610559" sldId="499"/>
            <ac:spMk id="12" creationId="{B4CB0078-BC56-7147-A35F-4D1AD50952E9}"/>
          </ac:spMkLst>
        </pc:spChg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20" creationId="{7528D634-B9F4-9F42-8649-94FA4E2A04F9}"/>
          </ac:spMkLst>
        </pc:spChg>
        <pc:spChg chg="add del">
          <ac:chgData name="Kun Suo" userId="41c30799-3a2b-4880-86a3-8488be07954a" providerId="ADAL" clId="{D6E1528C-9E80-E348-AB02-337777A384B2}" dt="2020-02-11T20:50:15.485" v="598" actId="478"/>
          <ac:spMkLst>
            <pc:docMk/>
            <pc:sldMk cId="2656610559" sldId="499"/>
            <ac:spMk id="21" creationId="{ABDEDA6F-356E-EC48-85AD-3689618C5237}"/>
          </ac:spMkLst>
        </pc:spChg>
        <pc:spChg chg="add del">
          <ac:chgData name="Kun Suo" userId="41c30799-3a2b-4880-86a3-8488be07954a" providerId="ADAL" clId="{D6E1528C-9E80-E348-AB02-337777A384B2}" dt="2020-02-11T20:50:02.067" v="588" actId="478"/>
          <ac:spMkLst>
            <pc:docMk/>
            <pc:sldMk cId="2656610559" sldId="499"/>
            <ac:spMk id="22" creationId="{A13ED4A1-32CB-564B-AE6C-DFD668BC6FCA}"/>
          </ac:spMkLst>
        </pc:spChg>
        <pc:spChg chg="add del">
          <ac:chgData name="Kun Suo" userId="41c30799-3a2b-4880-86a3-8488be07954a" providerId="ADAL" clId="{D6E1528C-9E80-E348-AB02-337777A384B2}" dt="2020-02-11T20:50:14.043" v="597" actId="478"/>
          <ac:spMkLst>
            <pc:docMk/>
            <pc:sldMk cId="2656610559" sldId="499"/>
            <ac:spMk id="23" creationId="{B5359EB9-5CE8-DD4B-8CE6-A9FDD85FCDD5}"/>
          </ac:spMkLst>
        </pc:spChg>
        <pc:spChg chg="add mod">
          <ac:chgData name="Kun Suo" userId="41c30799-3a2b-4880-86a3-8488be07954a" providerId="ADAL" clId="{D6E1528C-9E80-E348-AB02-337777A384B2}" dt="2020-02-11T20:51:51.705" v="644" actId="1076"/>
          <ac:spMkLst>
            <pc:docMk/>
            <pc:sldMk cId="2656610559" sldId="499"/>
            <ac:spMk id="26" creationId="{AF969B91-2DC7-444F-BE55-EFBEE661A023}"/>
          </ac:spMkLst>
        </pc:spChg>
        <pc:spChg chg="add mod">
          <ac:chgData name="Kun Suo" userId="41c30799-3a2b-4880-86a3-8488be07954a" providerId="ADAL" clId="{D6E1528C-9E80-E348-AB02-337777A384B2}" dt="2020-02-11T20:52:41.225" v="655" actId="1076"/>
          <ac:spMkLst>
            <pc:docMk/>
            <pc:sldMk cId="2656610559" sldId="499"/>
            <ac:spMk id="31" creationId="{A3A352E0-4CC8-CB43-9728-3E2EBD8A2448}"/>
          </ac:spMkLst>
        </pc:spChg>
        <pc:spChg chg="add mod">
          <ac:chgData name="Kun Suo" userId="41c30799-3a2b-4880-86a3-8488be07954a" providerId="ADAL" clId="{D6E1528C-9E80-E348-AB02-337777A384B2}" dt="2020-02-11T20:53:14.617" v="667" actId="1076"/>
          <ac:spMkLst>
            <pc:docMk/>
            <pc:sldMk cId="2656610559" sldId="499"/>
            <ac:spMk id="32" creationId="{53843476-72DA-B741-A93F-8E3D0AEAE828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3" creationId="{AD6107A4-8297-564F-9130-ADCE2BB4FBAF}"/>
          </ac:spMkLst>
        </pc:spChg>
        <pc:spChg chg="add mod">
          <ac:chgData name="Kun Suo" userId="41c30799-3a2b-4880-86a3-8488be07954a" providerId="ADAL" clId="{D6E1528C-9E80-E348-AB02-337777A384B2}" dt="2020-02-11T20:54:41.605" v="685" actId="120"/>
          <ac:spMkLst>
            <pc:docMk/>
            <pc:sldMk cId="2656610559" sldId="499"/>
            <ac:spMk id="34" creationId="{2B1C8AF4-FE68-D543-AA95-9E98FB8DBFBF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8" creationId="{8B1EE778-638C-AD47-A3E4-4A5F0F7EF9AC}"/>
          </ac:spMkLst>
        </pc:spChg>
        <pc:spChg chg="add mod">
          <ac:chgData name="Kun Suo" userId="41c30799-3a2b-4880-86a3-8488be07954a" providerId="ADAL" clId="{D6E1528C-9E80-E348-AB02-337777A384B2}" dt="2020-02-11T20:53:25.822" v="670" actId="20577"/>
          <ac:spMkLst>
            <pc:docMk/>
            <pc:sldMk cId="2656610559" sldId="499"/>
            <ac:spMk id="39" creationId="{1FAFA186-300C-FE43-BA91-FCA1107DF6F0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41" creationId="{C5E9619E-9762-1344-880D-B5333167E024}"/>
          </ac:spMkLst>
        </pc:spChg>
        <pc:spChg chg="add mod">
          <ac:chgData name="Kun Suo" userId="41c30799-3a2b-4880-86a3-8488be07954a" providerId="ADAL" clId="{D6E1528C-9E80-E348-AB02-337777A384B2}" dt="2020-02-11T20:54:38.339" v="684" actId="1076"/>
          <ac:spMkLst>
            <pc:docMk/>
            <pc:sldMk cId="2656610559" sldId="499"/>
            <ac:spMk id="42" creationId="{D1AD6D93-5FEA-7E40-BCB4-E6B49C8DCBF6}"/>
          </ac:spMkLst>
        </pc:spChg>
        <pc:spChg chg="add mod">
          <ac:chgData name="Kun Suo" userId="41c30799-3a2b-4880-86a3-8488be07954a" providerId="ADAL" clId="{D6E1528C-9E80-E348-AB02-337777A384B2}" dt="2020-02-11T20:55:10.427" v="705" actId="14100"/>
          <ac:spMkLst>
            <pc:docMk/>
            <pc:sldMk cId="2656610559" sldId="499"/>
            <ac:spMk id="43" creationId="{EFAC1248-3828-E547-B238-17FB86DBA99D}"/>
          </ac:spMkLst>
        </pc:spChg>
        <pc:graphicFrameChg chg="mod modGraphic">
          <ac:chgData name="Kun Suo" userId="41c30799-3a2b-4880-86a3-8488be07954a" providerId="ADAL" clId="{D6E1528C-9E80-E348-AB02-337777A384B2}" dt="2020-02-11T20:51:30.073" v="623" actId="14100"/>
          <ac:graphicFrameMkLst>
            <pc:docMk/>
            <pc:sldMk cId="2656610559" sldId="499"/>
            <ac:graphicFrameMk id="7" creationId="{377D1E36-8B34-1645-9A15-5F84D1E2667E}"/>
          </ac:graphicFrameMkLst>
        </pc:graphicFrameChg>
        <pc:cxnChg chg="add del mod">
          <ac:chgData name="Kun Suo" userId="41c30799-3a2b-4880-86a3-8488be07954a" providerId="ADAL" clId="{D6E1528C-9E80-E348-AB02-337777A384B2}" dt="2020-02-11T20:50:04.161" v="589" actId="478"/>
          <ac:cxnSpMkLst>
            <pc:docMk/>
            <pc:sldMk cId="2656610559" sldId="499"/>
            <ac:cxnSpMk id="13" creationId="{D24CE0AA-7A27-E54A-971A-CF4B18260A1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4" creationId="{68FBA10F-241C-2A4D-84F3-23367212135A}"/>
          </ac:cxnSpMkLst>
        </pc:cxnChg>
        <pc:cxnChg chg="add del mod">
          <ac:chgData name="Kun Suo" userId="41c30799-3a2b-4880-86a3-8488be07954a" providerId="ADAL" clId="{D6E1528C-9E80-E348-AB02-337777A384B2}" dt="2020-02-11T20:50:17.370" v="600" actId="478"/>
          <ac:cxnSpMkLst>
            <pc:docMk/>
            <pc:sldMk cId="2656610559" sldId="499"/>
            <ac:cxnSpMk id="15" creationId="{D3ECF7BE-4A7C-5D42-B15E-A516D4059650}"/>
          </ac:cxnSpMkLst>
        </pc:cxnChg>
        <pc:cxnChg chg="add del">
          <ac:chgData name="Kun Suo" userId="41c30799-3a2b-4880-86a3-8488be07954a" providerId="ADAL" clId="{D6E1528C-9E80-E348-AB02-337777A384B2}" dt="2020-02-11T20:50:16.563" v="599" actId="478"/>
          <ac:cxnSpMkLst>
            <pc:docMk/>
            <pc:sldMk cId="2656610559" sldId="499"/>
            <ac:cxnSpMk id="16" creationId="{73B3F0CC-807C-CC41-97E3-789189489B03}"/>
          </ac:cxnSpMkLst>
        </pc:cxnChg>
        <pc:cxnChg chg="add del mod">
          <ac:chgData name="Kun Suo" userId="41c30799-3a2b-4880-86a3-8488be07954a" providerId="ADAL" clId="{D6E1528C-9E80-E348-AB02-337777A384B2}" dt="2020-02-11T20:50:36.102" v="607" actId="478"/>
          <ac:cxnSpMkLst>
            <pc:docMk/>
            <pc:sldMk cId="2656610559" sldId="499"/>
            <ac:cxnSpMk id="17" creationId="{6505CCA8-7167-154A-9CEC-0BCB671C166D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8" creationId="{F7C76BAB-CBE2-E34A-BD6E-FF0E098A0A3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9" creationId="{5CC064DB-D958-BB47-AD50-51C9C18E03D9}"/>
          </ac:cxnSpMkLst>
        </pc:cxnChg>
        <pc:cxnChg chg="add mod">
          <ac:chgData name="Kun Suo" userId="41c30799-3a2b-4880-86a3-8488be07954a" providerId="ADAL" clId="{D6E1528C-9E80-E348-AB02-337777A384B2}" dt="2020-02-11T20:52:30.066" v="650" actId="14100"/>
          <ac:cxnSpMkLst>
            <pc:docMk/>
            <pc:sldMk cId="2656610559" sldId="499"/>
            <ac:cxnSpMk id="28" creationId="{C28C0947-7362-4241-8814-8BD5467958C2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5" creationId="{F7A1B550-EF70-5941-B163-9FF7E3FFC4A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6" creationId="{DA6B64FA-CEC7-9B40-8154-21518BADDB3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7" creationId="{6D325843-33AE-D947-9A23-A1BADA2C52A6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40" creationId="{7F3E9AA3-391E-4244-AE7D-29466B00F8F0}"/>
          </ac:cxnSpMkLst>
        </pc:cxn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1472094153" sldId="500"/>
        </pc:sldMkLst>
        <pc:spChg chg="mod">
          <ac:chgData name="Kun Suo" userId="41c30799-3a2b-4880-86a3-8488be07954a" providerId="ADAL" clId="{D6E1528C-9E80-E348-AB02-337777A384B2}" dt="2020-02-11T21:10:40.060" v="712" actId="20577"/>
          <ac:spMkLst>
            <pc:docMk/>
            <pc:sldMk cId="1472094153" sldId="500"/>
            <ac:spMk id="2" creationId="{15E2F41F-28AC-FE46-9B65-21148A6B55D6}"/>
          </ac:spMkLst>
        </pc:spChg>
        <pc:spChg chg="del">
          <ac:chgData name="Kun Suo" userId="41c30799-3a2b-4880-86a3-8488be07954a" providerId="ADAL" clId="{D6E1528C-9E80-E348-AB02-337777A384B2}" dt="2020-02-11T21:10:42.007" v="713" actId="478"/>
          <ac:spMkLst>
            <pc:docMk/>
            <pc:sldMk cId="1472094153" sldId="500"/>
            <ac:spMk id="6" creationId="{CB96F45E-AB5F-4340-A8EF-48F03FE3E984}"/>
          </ac:spMkLst>
        </pc:spChg>
        <pc:spChg chg="add mod">
          <ac:chgData name="Kun Suo" userId="41c30799-3a2b-4880-86a3-8488be07954a" providerId="ADAL" clId="{D6E1528C-9E80-E348-AB02-337777A384B2}" dt="2020-02-12T01:19:37.186" v="1300" actId="1076"/>
          <ac:spMkLst>
            <pc:docMk/>
            <pc:sldMk cId="1472094153" sldId="500"/>
            <ac:spMk id="6" creationId="{DE1A32C5-914B-E04C-9700-69117146708D}"/>
          </ac:spMkLst>
        </pc:spChg>
        <pc:spChg chg="add mod">
          <ac:chgData name="Kun Suo" userId="41c30799-3a2b-4880-86a3-8488be07954a" providerId="ADAL" clId="{D6E1528C-9E80-E348-AB02-337777A384B2}" dt="2020-02-12T01:20:10.774" v="1313" actId="1076"/>
          <ac:spMkLst>
            <pc:docMk/>
            <pc:sldMk cId="1472094153" sldId="500"/>
            <ac:spMk id="8" creationId="{9CE197C3-6D5F-A343-B760-3FF1DA776873}"/>
          </ac:spMkLst>
        </pc:spChg>
        <pc:picChg chg="add mod">
          <ac:chgData name="Kun Suo" userId="41c30799-3a2b-4880-86a3-8488be07954a" providerId="ADAL" clId="{D6E1528C-9E80-E348-AB02-337777A384B2}" dt="2020-02-11T21:15:57.790" v="716" actId="14100"/>
          <ac:picMkLst>
            <pc:docMk/>
            <pc:sldMk cId="1472094153" sldId="500"/>
            <ac:picMk id="7" creationId="{299F12C6-39F1-D34F-9FFD-398A86998170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472094153" sldId="500"/>
            <ac:inkMk id="9" creationId="{CF7D24F2-2A6E-D24D-B69B-9D154D1F220B}"/>
          </ac:inkMkLst>
        </pc:ink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26179456" sldId="501"/>
        </pc:sldMkLst>
        <pc:spChg chg="mod">
          <ac:chgData name="Kun Suo" userId="41c30799-3a2b-4880-86a3-8488be07954a" providerId="ADAL" clId="{D6E1528C-9E80-E348-AB02-337777A384B2}" dt="2020-02-12T01:20:58.311" v="1329" actId="20577"/>
          <ac:spMkLst>
            <pc:docMk/>
            <pc:sldMk cId="26179456" sldId="501"/>
            <ac:spMk id="8" creationId="{9CE197C3-6D5F-A343-B760-3FF1DA776873}"/>
          </ac:spMkLst>
        </pc:spChg>
        <pc:spChg chg="add mod">
          <ac:chgData name="Kun Suo" userId="41c30799-3a2b-4880-86a3-8488be07954a" providerId="ADAL" clId="{D6E1528C-9E80-E348-AB02-337777A384B2}" dt="2020-02-11T21:18:17.791" v="739" actId="20577"/>
          <ac:spMkLst>
            <pc:docMk/>
            <pc:sldMk cId="26179456" sldId="501"/>
            <ac:spMk id="10" creationId="{62080064-245C-024A-ABC8-33B6BC33D8DF}"/>
          </ac:spMkLst>
        </pc:spChg>
        <pc:spChg chg="add mod">
          <ac:chgData name="Kun Suo" userId="41c30799-3a2b-4880-86a3-8488be07954a" providerId="ADAL" clId="{D6E1528C-9E80-E348-AB02-337777A384B2}" dt="2020-02-11T21:18:23.870" v="744" actId="20577"/>
          <ac:spMkLst>
            <pc:docMk/>
            <pc:sldMk cId="26179456" sldId="501"/>
            <ac:spMk id="11" creationId="{68AACA15-0393-3143-B2DB-45BA7D381188}"/>
          </ac:spMkLst>
        </pc:spChg>
        <pc:picChg chg="add mod">
          <ac:chgData name="Kun Suo" userId="41c30799-3a2b-4880-86a3-8488be07954a" providerId="ADAL" clId="{D6E1528C-9E80-E348-AB02-337777A384B2}" dt="2020-02-11T21:17:44.998" v="729" actId="1076"/>
          <ac:picMkLst>
            <pc:docMk/>
            <pc:sldMk cId="26179456" sldId="501"/>
            <ac:picMk id="6" creationId="{6A351D61-79E2-BE45-A246-F20365CA00AF}"/>
          </ac:picMkLst>
        </pc:picChg>
        <pc:picChg chg="del">
          <ac:chgData name="Kun Suo" userId="41c30799-3a2b-4880-86a3-8488be07954a" providerId="ADAL" clId="{D6E1528C-9E80-E348-AB02-337777A384B2}" dt="2020-02-11T21:16:52.698" v="724" actId="478"/>
          <ac:picMkLst>
            <pc:docMk/>
            <pc:sldMk cId="26179456" sldId="501"/>
            <ac:picMk id="7" creationId="{299F12C6-39F1-D34F-9FFD-398A86998170}"/>
          </ac:picMkLst>
        </pc:picChg>
        <pc:picChg chg="add mod">
          <ac:chgData name="Kun Suo" userId="41c30799-3a2b-4880-86a3-8488be07954a" providerId="ADAL" clId="{D6E1528C-9E80-E348-AB02-337777A384B2}" dt="2020-02-11T21:17:39.416" v="728" actId="1076"/>
          <ac:picMkLst>
            <pc:docMk/>
            <pc:sldMk cId="26179456" sldId="501"/>
            <ac:picMk id="9" creationId="{B2DB925A-D5F7-174B-A4C9-747FD57CC376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26179456" sldId="501"/>
            <ac:inkMk id="7" creationId="{B2267B92-E41B-0D4A-B3B1-70F2195C6468}"/>
          </ac:inkMkLst>
        </pc:inkChg>
      </pc:sldChg>
      <pc:sldChg chg="addSp delSp modSp add ord">
        <pc:chgData name="Kun Suo" userId="41c30799-3a2b-4880-86a3-8488be07954a" providerId="ADAL" clId="{D6E1528C-9E80-E348-AB02-337777A384B2}" dt="2020-02-11T21:24:52.486" v="836" actId="1076"/>
        <pc:sldMkLst>
          <pc:docMk/>
          <pc:sldMk cId="2775453597" sldId="502"/>
        </pc:sldMkLst>
        <pc:spChg chg="mod">
          <ac:chgData name="Kun Suo" userId="41c30799-3a2b-4880-86a3-8488be07954a" providerId="ADAL" clId="{D6E1528C-9E80-E348-AB02-337777A384B2}" dt="2020-02-11T21:21:03.561" v="791"/>
          <ac:spMkLst>
            <pc:docMk/>
            <pc:sldMk cId="2775453597" sldId="502"/>
            <ac:spMk id="2" creationId="{23186EFE-1FD8-F043-AEF0-9DEC02D1C064}"/>
          </ac:spMkLst>
        </pc:spChg>
        <pc:spChg chg="del">
          <ac:chgData name="Kun Suo" userId="41c30799-3a2b-4880-86a3-8488be07954a" providerId="ADAL" clId="{D6E1528C-9E80-E348-AB02-337777A384B2}" dt="2020-02-11T21:21:51.650" v="792" actId="478"/>
          <ac:spMkLst>
            <pc:docMk/>
            <pc:sldMk cId="2775453597" sldId="502"/>
            <ac:spMk id="6" creationId="{9E611740-C024-EE42-8F66-B25E7303D6FA}"/>
          </ac:spMkLst>
        </pc:spChg>
        <pc:spChg chg="add mod">
          <ac:chgData name="Kun Suo" userId="41c30799-3a2b-4880-86a3-8488be07954a" providerId="ADAL" clId="{D6E1528C-9E80-E348-AB02-337777A384B2}" dt="2020-02-11T21:24:34.699" v="819" actId="14100"/>
          <ac:spMkLst>
            <pc:docMk/>
            <pc:sldMk cId="2775453597" sldId="502"/>
            <ac:spMk id="12" creationId="{4E64E4E9-5024-C046-83AE-12E53D26540C}"/>
          </ac:spMkLst>
        </pc:spChg>
        <pc:spChg chg="add mod">
          <ac:chgData name="Kun Suo" userId="41c30799-3a2b-4880-86a3-8488be07954a" providerId="ADAL" clId="{D6E1528C-9E80-E348-AB02-337777A384B2}" dt="2020-02-11T21:24:28.981" v="817" actId="11529"/>
          <ac:spMkLst>
            <pc:docMk/>
            <pc:sldMk cId="2775453597" sldId="502"/>
            <ac:spMk id="14" creationId="{3B9BE4E9-A06E-6D4E-A2F3-C2BD6A9D2FCB}"/>
          </ac:spMkLst>
        </pc:spChg>
        <pc:spChg chg="add mod">
          <ac:chgData name="Kun Suo" userId="41c30799-3a2b-4880-86a3-8488be07954a" providerId="ADAL" clId="{D6E1528C-9E80-E348-AB02-337777A384B2}" dt="2020-02-11T21:24:52.486" v="836" actId="1076"/>
          <ac:spMkLst>
            <pc:docMk/>
            <pc:sldMk cId="2775453597" sldId="502"/>
            <ac:spMk id="15" creationId="{B8586C60-F56D-8E45-99E9-10B7501A8771}"/>
          </ac:spMkLst>
        </pc:sp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7" creationId="{E2E1C243-201A-624D-8A8D-60AA026CEB3F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8" creationId="{468187F7-50C0-4C45-97D0-80353E5DE201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9" creationId="{6D2F1CBB-8041-D748-AF56-A96BB2366529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0" creationId="{DF2FDC2C-B53E-BD49-86AF-9C639ECA9468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1" creationId="{90E19C60-2FB4-0A4C-AAFA-6A5DEBDC56BC}"/>
          </ac:picMkLst>
        </pc:picChg>
        <pc:picChg chg="add mod">
          <ac:chgData name="Kun Suo" userId="41c30799-3a2b-4880-86a3-8488be07954a" providerId="ADAL" clId="{D6E1528C-9E80-E348-AB02-337777A384B2}" dt="2020-02-11T21:24:09.979" v="815" actId="1076"/>
          <ac:picMkLst>
            <pc:docMk/>
            <pc:sldMk cId="2775453597" sldId="502"/>
            <ac:picMk id="13" creationId="{2C8244F5-6525-854B-AA94-226173F0D25C}"/>
          </ac:picMkLst>
        </pc:picChg>
      </pc:sldChg>
      <pc:sldChg chg="addSp modSp add">
        <pc:chgData name="Kun Suo" userId="41c30799-3a2b-4880-86a3-8488be07954a" providerId="ADAL" clId="{D6E1528C-9E80-E348-AB02-337777A384B2}" dt="2020-02-12T01:29:54.302" v="1391" actId="1076"/>
        <pc:sldMkLst>
          <pc:docMk/>
          <pc:sldMk cId="974615957" sldId="503"/>
        </pc:sldMkLst>
        <pc:spChg chg="add mod">
          <ac:chgData name="Kun Suo" userId="41c30799-3a2b-4880-86a3-8488be07954a" providerId="ADAL" clId="{D6E1528C-9E80-E348-AB02-337777A384B2}" dt="2020-02-12T01:29:54.302" v="1391" actId="1076"/>
          <ac:spMkLst>
            <pc:docMk/>
            <pc:sldMk cId="974615957" sldId="503"/>
            <ac:spMk id="11" creationId="{6CAE1400-615B-EA44-969F-4D97B6014FF8}"/>
          </ac:spMkLst>
        </pc:spChg>
        <pc:spChg chg="mod">
          <ac:chgData name="Kun Suo" userId="41c30799-3a2b-4880-86a3-8488be07954a" providerId="ADAL" clId="{D6E1528C-9E80-E348-AB02-337777A384B2}" dt="2020-02-11T21:41:02.640" v="916" actId="14100"/>
          <ac:spMkLst>
            <pc:docMk/>
            <pc:sldMk cId="974615957" sldId="503"/>
            <ac:spMk id="12" creationId="{BC1AB03F-3AA7-444E-A878-E531E6F107F3}"/>
          </ac:spMkLst>
        </pc:spChg>
        <pc:spChg chg="mod">
          <ac:chgData name="Kun Suo" userId="41c30799-3a2b-4880-86a3-8488be07954a" providerId="ADAL" clId="{D6E1528C-9E80-E348-AB02-337777A384B2}" dt="2020-02-11T21:42:08.720" v="956" actId="20577"/>
          <ac:spMkLst>
            <pc:docMk/>
            <pc:sldMk cId="974615957" sldId="503"/>
            <ac:spMk id="15" creationId="{76BAA092-B88D-0B4F-B3AD-32B2BDE2DB15}"/>
          </ac:spMkLst>
        </pc:spChg>
        <pc:picChg chg="mod">
          <ac:chgData name="Kun Suo" userId="41c30799-3a2b-4880-86a3-8488be07954a" providerId="ADAL" clId="{D6E1528C-9E80-E348-AB02-337777A384B2}" dt="2020-02-11T21:40:47.097" v="909" actId="1076"/>
          <ac:picMkLst>
            <pc:docMk/>
            <pc:sldMk cId="974615957" sldId="503"/>
            <ac:picMk id="6" creationId="{727A9A2B-7BC7-494D-86E6-27FC9BC38B7D}"/>
          </ac:picMkLst>
        </pc:picChg>
        <pc:picChg chg="add mod">
          <ac:chgData name="Kun Suo" userId="41c30799-3a2b-4880-86a3-8488be07954a" providerId="ADAL" clId="{D6E1528C-9E80-E348-AB02-337777A384B2}" dt="2020-02-11T21:41:08.025" v="918" actId="14100"/>
          <ac:picMkLst>
            <pc:docMk/>
            <pc:sldMk cId="974615957" sldId="503"/>
            <ac:picMk id="7" creationId="{AF12D197-0887-494E-A8B2-55BEBE506139}"/>
          </ac:picMkLst>
        </pc:picChg>
        <pc:cxnChg chg="mod">
          <ac:chgData name="Kun Suo" userId="41c30799-3a2b-4880-86a3-8488be07954a" providerId="ADAL" clId="{D6E1528C-9E80-E348-AB02-337777A384B2}" dt="2020-02-11T21:40:56.433" v="913" actId="14100"/>
          <ac:cxnSpMkLst>
            <pc:docMk/>
            <pc:sldMk cId="974615957" sldId="503"/>
            <ac:cxnSpMk id="8" creationId="{3871670F-1CCE-A147-9857-592CAF0BC1E0}"/>
          </ac:cxnSpMkLst>
        </pc:cxnChg>
      </pc:sldChg>
      <pc:sldChg chg="addSp delSp modSp add ord delAnim">
        <pc:chgData name="Kun Suo" userId="41c30799-3a2b-4880-86a3-8488be07954a" providerId="ADAL" clId="{D6E1528C-9E80-E348-AB02-337777A384B2}" dt="2020-02-12T01:42:12.405" v="1444" actId="1076"/>
        <pc:sldMkLst>
          <pc:docMk/>
          <pc:sldMk cId="242456494" sldId="504"/>
        </pc:sldMkLst>
        <pc:spChg chg="del">
          <ac:chgData name="Kun Suo" userId="41c30799-3a2b-4880-86a3-8488be07954a" providerId="ADAL" clId="{D6E1528C-9E80-E348-AB02-337777A384B2}" dt="2020-02-11T21:53:52.967" v="1031" actId="478"/>
          <ac:spMkLst>
            <pc:docMk/>
            <pc:sldMk cId="242456494" sldId="504"/>
            <ac:spMk id="10" creationId="{7F526ADE-3C55-984A-9789-3D2ED2C05389}"/>
          </ac:spMkLst>
        </pc:spChg>
        <pc:spChg chg="add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1" creationId="{72F63DBB-E2C2-E94B-8C92-78C7C84556C8}"/>
          </ac:spMkLst>
        </pc:spChg>
        <pc:spChg chg="del">
          <ac:chgData name="Kun Suo" userId="41c30799-3a2b-4880-86a3-8488be07954a" providerId="ADAL" clId="{D6E1528C-9E80-E348-AB02-337777A384B2}" dt="2020-02-11T21:53:53.759" v="1032" actId="478"/>
          <ac:spMkLst>
            <pc:docMk/>
            <pc:sldMk cId="242456494" sldId="504"/>
            <ac:spMk id="12" creationId="{8684D257-B0F8-7F42-B3E5-F642AA9774B1}"/>
          </ac:spMkLst>
        </pc:spChg>
        <pc:spChg chg="mod">
          <ac:chgData name="Kun Suo" userId="41c30799-3a2b-4880-86a3-8488be07954a" providerId="ADAL" clId="{D6E1528C-9E80-E348-AB02-337777A384B2}" dt="2020-02-11T21:57:34.299" v="1068" actId="14100"/>
          <ac:spMkLst>
            <pc:docMk/>
            <pc:sldMk cId="242456494" sldId="504"/>
            <ac:spMk id="13" creationId="{E0AFD1CB-1A7D-8E42-ADC3-27F5CAF8546B}"/>
          </ac:spMkLst>
        </pc:spChg>
        <pc:spChg chg="add del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4" creationId="{1C8CFC28-B775-2743-AFDB-194E596DC18F}"/>
          </ac:spMkLst>
        </pc:spChg>
        <pc:spChg chg="add del mod">
          <ac:chgData name="Kun Suo" userId="41c30799-3a2b-4880-86a3-8488be07954a" providerId="ADAL" clId="{D6E1528C-9E80-E348-AB02-337777A384B2}" dt="2020-02-11T21:56:49.369" v="1057" actId="478"/>
          <ac:spMkLst>
            <pc:docMk/>
            <pc:sldMk cId="242456494" sldId="504"/>
            <ac:spMk id="18" creationId="{B44131DC-6D6D-D64E-955E-EA259B2621D8}"/>
          </ac:spMkLst>
        </pc:spChg>
        <pc:spChg chg="add mod">
          <ac:chgData name="Kun Suo" userId="41c30799-3a2b-4880-86a3-8488be07954a" providerId="ADAL" clId="{D6E1528C-9E80-E348-AB02-337777A384B2}" dt="2020-02-11T21:56:53.179" v="1058" actId="1076"/>
          <ac:spMkLst>
            <pc:docMk/>
            <pc:sldMk cId="242456494" sldId="504"/>
            <ac:spMk id="19" creationId="{97323277-F6A4-A74C-A4B0-7D7A3635C9B5}"/>
          </ac:spMkLst>
        </pc:spChg>
        <pc:spChg chg="add mod">
          <ac:chgData name="Kun Suo" userId="41c30799-3a2b-4880-86a3-8488be07954a" providerId="ADAL" clId="{D6E1528C-9E80-E348-AB02-337777A384B2}" dt="2020-02-11T21:57:26.555" v="1066" actId="14100"/>
          <ac:spMkLst>
            <pc:docMk/>
            <pc:sldMk cId="242456494" sldId="504"/>
            <ac:spMk id="20" creationId="{61CA7A26-7A3B-E74A-A758-AD64A23A6D6E}"/>
          </ac:spMkLst>
        </pc:spChg>
        <pc:spChg chg="add mod">
          <ac:chgData name="Kun Suo" userId="41c30799-3a2b-4880-86a3-8488be07954a" providerId="ADAL" clId="{D6E1528C-9E80-E348-AB02-337777A384B2}" dt="2020-02-11T21:57:31.396" v="1067" actId="1076"/>
          <ac:spMkLst>
            <pc:docMk/>
            <pc:sldMk cId="242456494" sldId="504"/>
            <ac:spMk id="21" creationId="{ABD88EC3-F19A-D445-93EF-E8EB48B9E69D}"/>
          </ac:spMkLst>
        </pc:spChg>
        <pc:picChg chg="del">
          <ac:chgData name="Kun Suo" userId="41c30799-3a2b-4880-86a3-8488be07954a" providerId="ADAL" clId="{D6E1528C-9E80-E348-AB02-337777A384B2}" dt="2020-02-11T21:53:52.187" v="1030" actId="478"/>
          <ac:picMkLst>
            <pc:docMk/>
            <pc:sldMk cId="242456494" sldId="504"/>
            <ac:picMk id="7" creationId="{83304D50-EEC3-324F-8086-97E6F438B3DE}"/>
          </ac:picMkLst>
        </pc:picChg>
        <pc:picChg chg="add mod">
          <ac:chgData name="Kun Suo" userId="41c30799-3a2b-4880-86a3-8488be07954a" providerId="ADAL" clId="{D6E1528C-9E80-E348-AB02-337777A384B2}" dt="2020-02-12T01:42:12.405" v="1444" actId="1076"/>
          <ac:picMkLst>
            <pc:docMk/>
            <pc:sldMk cId="242456494" sldId="504"/>
            <ac:picMk id="7" creationId="{E75B2F2F-66BB-BA40-92F2-589620F8C1C0}"/>
          </ac:picMkLst>
        </pc:picChg>
        <pc:picChg chg="del">
          <ac:chgData name="Kun Suo" userId="41c30799-3a2b-4880-86a3-8488be07954a" providerId="ADAL" clId="{D6E1528C-9E80-E348-AB02-337777A384B2}" dt="2020-02-11T21:53:57.345" v="1035" actId="478"/>
          <ac:picMkLst>
            <pc:docMk/>
            <pc:sldMk cId="242456494" sldId="504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1T21:56:14.611" v="1049" actId="1076"/>
          <ac:picMkLst>
            <pc:docMk/>
            <pc:sldMk cId="242456494" sldId="504"/>
            <ac:picMk id="17" creationId="{AC45BEC5-3EAF-3C48-92A6-7D96AFCDE99F}"/>
          </ac:picMkLst>
        </pc:picChg>
        <pc:cxnChg chg="add mod">
          <ac:chgData name="Kun Suo" userId="41c30799-3a2b-4880-86a3-8488be07954a" providerId="ADAL" clId="{D6E1528C-9E80-E348-AB02-337777A384B2}" dt="2020-02-11T21:56:14.611" v="1049" actId="1076"/>
          <ac:cxnSpMkLst>
            <pc:docMk/>
            <pc:sldMk cId="242456494" sldId="504"/>
            <ac:cxnSpMk id="16" creationId="{67A743A3-4876-DD46-822E-511EA0C979F1}"/>
          </ac:cxnSpMkLst>
        </pc:cxnChg>
        <pc:cxnChg chg="add mod">
          <ac:chgData name="Kun Suo" userId="41c30799-3a2b-4880-86a3-8488be07954a" providerId="ADAL" clId="{D6E1528C-9E80-E348-AB02-337777A384B2}" dt="2020-02-12T01:41:49.382" v="1439" actId="1076"/>
          <ac:cxnSpMkLst>
            <pc:docMk/>
            <pc:sldMk cId="242456494" sldId="504"/>
            <ac:cxnSpMk id="18" creationId="{6D94D091-4D41-D949-82D5-40DCA3348A94}"/>
          </ac:cxnSpMkLst>
        </pc:cxnChg>
        <pc:cxnChg chg="add mod">
          <ac:chgData name="Kun Suo" userId="41c30799-3a2b-4880-86a3-8488be07954a" providerId="ADAL" clId="{D6E1528C-9E80-E348-AB02-337777A384B2}" dt="2020-02-11T21:57:42.460" v="1071" actId="14100"/>
          <ac:cxnSpMkLst>
            <pc:docMk/>
            <pc:sldMk cId="242456494" sldId="504"/>
            <ac:cxnSpMk id="22" creationId="{2E210825-BB55-5D42-BCE5-E017360C53D5}"/>
          </ac:cxnSpMkLst>
        </pc:cxnChg>
        <pc:cxnChg chg="add del">
          <ac:chgData name="Kun Suo" userId="41c30799-3a2b-4880-86a3-8488be07954a" providerId="ADAL" clId="{D6E1528C-9E80-E348-AB02-337777A384B2}" dt="2020-02-11T21:57:47.746" v="1073" actId="478"/>
          <ac:cxnSpMkLst>
            <pc:docMk/>
            <pc:sldMk cId="242456494" sldId="504"/>
            <ac:cxnSpMk id="24" creationId="{1E92EE47-4FD5-8642-AEE4-B17539C786F8}"/>
          </ac:cxnSpMkLst>
        </pc:cxnChg>
      </pc:sldChg>
      <pc:sldChg chg="addSp modSp add ord">
        <pc:chgData name="Kun Suo" userId="41c30799-3a2b-4880-86a3-8488be07954a" providerId="ADAL" clId="{D6E1528C-9E80-E348-AB02-337777A384B2}" dt="2020-02-11T21:59:41.925" v="1095" actId="14100"/>
        <pc:sldMkLst>
          <pc:docMk/>
          <pc:sldMk cId="1423307425" sldId="505"/>
        </pc:sldMkLst>
        <pc:spChg chg="mod">
          <ac:chgData name="Kun Suo" userId="41c30799-3a2b-4880-86a3-8488be07954a" providerId="ADAL" clId="{D6E1528C-9E80-E348-AB02-337777A384B2}" dt="2020-02-11T21:59:03.319" v="1081" actId="20577"/>
          <ac:spMkLst>
            <pc:docMk/>
            <pc:sldMk cId="1423307425" sldId="505"/>
            <ac:spMk id="11" creationId="{72F63DBB-E2C2-E94B-8C92-78C7C84556C8}"/>
          </ac:spMkLst>
        </pc:spChg>
        <pc:spChg chg="mod">
          <ac:chgData name="Kun Suo" userId="41c30799-3a2b-4880-86a3-8488be07954a" providerId="ADAL" clId="{D6E1528C-9E80-E348-AB02-337777A384B2}" dt="2020-02-11T21:59:41.925" v="1095" actId="14100"/>
          <ac:spMkLst>
            <pc:docMk/>
            <pc:sldMk cId="1423307425" sldId="505"/>
            <ac:spMk id="13" creationId="{E0AFD1CB-1A7D-8E42-ADC3-27F5CAF8546B}"/>
          </ac:spMkLst>
        </pc:spChg>
        <pc:spChg chg="mod">
          <ac:chgData name="Kun Suo" userId="41c30799-3a2b-4880-86a3-8488be07954a" providerId="ADAL" clId="{D6E1528C-9E80-E348-AB02-337777A384B2}" dt="2020-02-11T21:59:08.027" v="1082"/>
          <ac:spMkLst>
            <pc:docMk/>
            <pc:sldMk cId="1423307425" sldId="505"/>
            <ac:spMk id="21" creationId="{ABD88EC3-F19A-D445-93EF-E8EB48B9E69D}"/>
          </ac:spMkLst>
        </pc:spChg>
        <pc:cxnChg chg="add mod">
          <ac:chgData name="Kun Suo" userId="41c30799-3a2b-4880-86a3-8488be07954a" providerId="ADAL" clId="{D6E1528C-9E80-E348-AB02-337777A384B2}" dt="2020-02-11T21:59:23.446" v="1085" actId="14100"/>
          <ac:cxnSpMkLst>
            <pc:docMk/>
            <pc:sldMk cId="1423307425" sldId="505"/>
            <ac:cxnSpMk id="18" creationId="{DB15FDE3-E224-5341-BE26-A8DBD0B10D26}"/>
          </ac:cxnSpMkLst>
        </pc:cxnChg>
      </pc:sldChg>
      <pc:sldChg chg="addSp modSp add">
        <pc:chgData name="Kun Suo" userId="41c30799-3a2b-4880-86a3-8488be07954a" providerId="ADAL" clId="{D6E1528C-9E80-E348-AB02-337777A384B2}" dt="2020-02-17T20:48:51.309" v="2262"/>
        <pc:sldMkLst>
          <pc:docMk/>
          <pc:sldMk cId="3683040481" sldId="506"/>
        </pc:sldMkLst>
        <pc:spChg chg="mod">
          <ac:chgData name="Kun Suo" userId="41c30799-3a2b-4880-86a3-8488be07954a" providerId="ADAL" clId="{D6E1528C-9E80-E348-AB02-337777A384B2}" dt="2020-02-12T01:06:21.593" v="1136" actId="166"/>
          <ac:spMkLst>
            <pc:docMk/>
            <pc:sldMk cId="3683040481" sldId="506"/>
            <ac:spMk id="2" creationId="{914636B6-E44D-194E-9CE0-EA1F4ECE7222}"/>
          </ac:spMkLst>
        </pc:spChg>
        <pc:spChg chg="mod">
          <ac:chgData name="Kun Suo" userId="41c30799-3a2b-4880-86a3-8488be07954a" providerId="ADAL" clId="{D6E1528C-9E80-E348-AB02-337777A384B2}" dt="2020-02-12T01:06:52.063" v="1155" actId="1076"/>
          <ac:spMkLst>
            <pc:docMk/>
            <pc:sldMk cId="3683040481" sldId="506"/>
            <ac:spMk id="6" creationId="{8D6888CC-E563-1544-81B7-7D1C7BD02339}"/>
          </ac:spMkLst>
        </pc:spChg>
        <pc:picChg chg="add mod">
          <ac:chgData name="Kun Suo" userId="41c30799-3a2b-4880-86a3-8488be07954a" providerId="ADAL" clId="{D6E1528C-9E80-E348-AB02-337777A384B2}" dt="2020-02-12T01:06:17.502" v="1135" actId="1076"/>
          <ac:picMkLst>
            <pc:docMk/>
            <pc:sldMk cId="3683040481" sldId="506"/>
            <ac:picMk id="7" creationId="{0AEA40EC-AE46-1947-8090-0BBDAA51808F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3683040481" sldId="506"/>
            <ac:inkMk id="8" creationId="{68389D6F-64FE-E04C-99AC-75EBE6EBE848}"/>
          </ac:inkMkLst>
        </pc:inkChg>
      </pc:sldChg>
      <pc:sldChg chg="addSp delSp modSp add">
        <pc:chgData name="Kun Suo" userId="41c30799-3a2b-4880-86a3-8488be07954a" providerId="ADAL" clId="{D6E1528C-9E80-E348-AB02-337777A384B2}" dt="2020-02-18T02:31:28.674" v="2268" actId="20577"/>
        <pc:sldMkLst>
          <pc:docMk/>
          <pc:sldMk cId="3069941551" sldId="507"/>
        </pc:sldMkLst>
        <pc:spChg chg="mod">
          <ac:chgData name="Kun Suo" userId="41c30799-3a2b-4880-86a3-8488be07954a" providerId="ADAL" clId="{D6E1528C-9E80-E348-AB02-337777A384B2}" dt="2020-02-12T01:35:22.120" v="1409" actId="14100"/>
          <ac:spMkLst>
            <pc:docMk/>
            <pc:sldMk cId="3069941551" sldId="507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8T02:31:28.674" v="2268" actId="20577"/>
          <ac:spMkLst>
            <pc:docMk/>
            <pc:sldMk cId="3069941551" sldId="507"/>
            <ac:spMk id="14" creationId="{5CB957F3-88AE-D84A-BCC9-4710E5A65773}"/>
          </ac:spMkLst>
        </pc:spChg>
        <pc:picChg chg="add mod">
          <ac:chgData name="Kun Suo" userId="41c30799-3a2b-4880-86a3-8488be07954a" providerId="ADAL" clId="{D6E1528C-9E80-E348-AB02-337777A384B2}" dt="2020-02-12T01:38:12.826" v="1413" actId="1076"/>
          <ac:picMkLst>
            <pc:docMk/>
            <pc:sldMk cId="3069941551" sldId="507"/>
            <ac:picMk id="2" creationId="{9494F390-34DA-AE4D-AF14-5853EAF2A5FA}"/>
          </ac:picMkLst>
        </pc:picChg>
        <pc:picChg chg="del">
          <ac:chgData name="Kun Suo" userId="41c30799-3a2b-4880-86a3-8488be07954a" providerId="ADAL" clId="{D6E1528C-9E80-E348-AB02-337777A384B2}" dt="2020-02-12T01:37:58.649" v="1410" actId="478"/>
          <ac:picMkLst>
            <pc:docMk/>
            <pc:sldMk cId="3069941551" sldId="507"/>
            <ac:picMk id="6" creationId="{006EBA42-EE90-F046-B425-A1F5BD661174}"/>
          </ac:picMkLst>
        </pc:picChg>
      </pc:sldChg>
      <pc:sldChg chg="addSp delSp modSp add">
        <pc:chgData name="Kun Suo" userId="41c30799-3a2b-4880-86a3-8488be07954a" providerId="ADAL" clId="{D6E1528C-9E80-E348-AB02-337777A384B2}" dt="2020-02-12T02:08:06.585" v="1489" actId="1076"/>
        <pc:sldMkLst>
          <pc:docMk/>
          <pc:sldMk cId="3288254251" sldId="508"/>
        </pc:sldMkLst>
        <pc:spChg chg="mod">
          <ac:chgData name="Kun Suo" userId="41c30799-3a2b-4880-86a3-8488be07954a" providerId="ADAL" clId="{D6E1528C-9E80-E348-AB02-337777A384B2}" dt="2020-02-12T02:06:43.321" v="1473" actId="14100"/>
          <ac:spMkLst>
            <pc:docMk/>
            <pc:sldMk cId="3288254251" sldId="508"/>
            <ac:spMk id="3" creationId="{B7904FC5-BB67-A447-BAB0-D0609C8EE39D}"/>
          </ac:spMkLst>
        </pc:spChg>
        <pc:spChg chg="add del mod">
          <ac:chgData name="Kun Suo" userId="41c30799-3a2b-4880-86a3-8488be07954a" providerId="ADAL" clId="{D6E1528C-9E80-E348-AB02-337777A384B2}" dt="2020-02-12T02:06:16.616" v="1469" actId="478"/>
          <ac:spMkLst>
            <pc:docMk/>
            <pc:sldMk cId="3288254251" sldId="508"/>
            <ac:spMk id="5" creationId="{C6881CB9-8E0C-1C4E-8413-197CF3152890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4" creationId="{1FFF7D31-B95E-C04B-8FF1-2DF067EE09D8}"/>
          </ac:spMkLst>
        </pc:spChg>
        <pc:spChg chg="add mod">
          <ac:chgData name="Kun Suo" userId="41c30799-3a2b-4880-86a3-8488be07954a" providerId="ADAL" clId="{D6E1528C-9E80-E348-AB02-337777A384B2}" dt="2020-02-12T02:07:05.976" v="1475" actId="1076"/>
          <ac:spMkLst>
            <pc:docMk/>
            <pc:sldMk cId="3288254251" sldId="508"/>
            <ac:spMk id="26" creationId="{E24FA32E-5934-BB42-9076-3487AA15E2B4}"/>
          </ac:spMkLst>
        </pc:spChg>
        <pc:spChg chg="add mod">
          <ac:chgData name="Kun Suo" userId="41c30799-3a2b-4880-86a3-8488be07954a" providerId="ADAL" clId="{D6E1528C-9E80-E348-AB02-337777A384B2}" dt="2020-02-12T02:08:06.585" v="1489" actId="1076"/>
          <ac:spMkLst>
            <pc:docMk/>
            <pc:sldMk cId="3288254251" sldId="508"/>
            <ac:spMk id="27" creationId="{A6D1D0D1-0002-2646-B509-9C2073222D87}"/>
          </ac:spMkLst>
        </pc:spChg>
        <pc:spChg chg="add mod">
          <ac:chgData name="Kun Suo" userId="41c30799-3a2b-4880-86a3-8488be07954a" providerId="ADAL" clId="{D6E1528C-9E80-E348-AB02-337777A384B2}" dt="2020-02-12T02:07:18.733" v="1478" actId="14100"/>
          <ac:spMkLst>
            <pc:docMk/>
            <pc:sldMk cId="3288254251" sldId="508"/>
            <ac:spMk id="28" creationId="{BEFBBB16-DB8A-CE48-AEDC-8A54680766FE}"/>
          </ac:spMkLst>
        </pc:spChg>
        <pc:spChg chg="add mod">
          <ac:chgData name="Kun Suo" userId="41c30799-3a2b-4880-86a3-8488be07954a" providerId="ADAL" clId="{D6E1528C-9E80-E348-AB02-337777A384B2}" dt="2020-02-12T02:07:26.462" v="1480" actId="14100"/>
          <ac:spMkLst>
            <pc:docMk/>
            <pc:sldMk cId="3288254251" sldId="508"/>
            <ac:spMk id="29" creationId="{CF05F2A8-E8F6-DB4D-8BA4-0F497A0253F3}"/>
          </ac:spMkLst>
        </pc:spChg>
        <pc:spChg chg="add mod">
          <ac:chgData name="Kun Suo" userId="41c30799-3a2b-4880-86a3-8488be07954a" providerId="ADAL" clId="{D6E1528C-9E80-E348-AB02-337777A384B2}" dt="2020-02-12T02:07:35.535" v="1483" actId="1036"/>
          <ac:spMkLst>
            <pc:docMk/>
            <pc:sldMk cId="3288254251" sldId="508"/>
            <ac:spMk id="30" creationId="{CAD7BBD8-C8EC-8149-A117-E328BF7B1D36}"/>
          </ac:spMkLst>
        </pc:spChg>
        <pc:spChg chg="add mod">
          <ac:chgData name="Kun Suo" userId="41c30799-3a2b-4880-86a3-8488be07954a" providerId="ADAL" clId="{D6E1528C-9E80-E348-AB02-337777A384B2}" dt="2020-02-12T02:07:41.742" v="1484" actId="1076"/>
          <ac:spMkLst>
            <pc:docMk/>
            <pc:sldMk cId="3288254251" sldId="508"/>
            <ac:spMk id="31" creationId="{45F7E9D5-0DCB-8049-8142-6F91291737BC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3" creationId="{2871DA46-3D65-7C44-AC14-4655A1D07769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4" creationId="{01AAB0BD-638D-A043-85FF-45DBACC77596}"/>
          </ac:spMkLst>
        </pc:spChg>
        <pc:picChg chg="add mod">
          <ac:chgData name="Kun Suo" userId="41c30799-3a2b-4880-86a3-8488be07954a" providerId="ADAL" clId="{D6E1528C-9E80-E348-AB02-337777A384B2}" dt="2020-02-12T02:06:38.136" v="1471" actId="1076"/>
          <ac:picMkLst>
            <pc:docMk/>
            <pc:sldMk cId="3288254251" sldId="508"/>
            <ac:picMk id="6" creationId="{4524F70D-64B1-2D45-AC8F-EF976CB89EAD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9" creationId="{6AF74E78-ABE9-5449-9278-1B37AA13EF2C}"/>
          </ac:picMkLst>
        </pc:picChg>
        <pc:picChg chg="add mod">
          <ac:chgData name="Kun Suo" userId="41c30799-3a2b-4880-86a3-8488be07954a" providerId="ADAL" clId="{D6E1528C-9E80-E348-AB02-337777A384B2}" dt="2020-02-12T02:08:02.929" v="1488" actId="14100"/>
          <ac:picMkLst>
            <pc:docMk/>
            <pc:sldMk cId="3288254251" sldId="508"/>
            <ac:picMk id="25" creationId="{393A75A6-BE11-0D48-9AB5-453DA4535B00}"/>
          </ac:picMkLst>
        </pc:picChg>
        <pc:picChg chg="add mod">
          <ac:chgData name="Kun Suo" userId="41c30799-3a2b-4880-86a3-8488be07954a" providerId="ADAL" clId="{D6E1528C-9E80-E348-AB02-337777A384B2}" dt="2020-02-12T02:07:54.392" v="1486" actId="1076"/>
          <ac:picMkLst>
            <pc:docMk/>
            <pc:sldMk cId="3288254251" sldId="508"/>
            <ac:picMk id="32" creationId="{BA45A858-B979-3840-8C7E-97DFF58129D5}"/>
          </ac:picMkLst>
        </pc:picChg>
      </pc:sldChg>
      <pc:sldChg chg="addSp delSp modSp add ord">
        <pc:chgData name="Kun Suo" userId="41c30799-3a2b-4880-86a3-8488be07954a" providerId="ADAL" clId="{D6E1528C-9E80-E348-AB02-337777A384B2}" dt="2020-02-12T02:10:14.106" v="1509" actId="1076"/>
        <pc:sldMkLst>
          <pc:docMk/>
          <pc:sldMk cId="3394113808" sldId="509"/>
        </pc:sldMkLst>
        <pc:spChg chg="add mod">
          <ac:chgData name="Kun Suo" userId="41c30799-3a2b-4880-86a3-8488be07954a" providerId="ADAL" clId="{D6E1528C-9E80-E348-AB02-337777A384B2}" dt="2020-02-12T02:10:14.106" v="1509" actId="1076"/>
          <ac:spMkLst>
            <pc:docMk/>
            <pc:sldMk cId="3394113808" sldId="509"/>
            <ac:spMk id="4" creationId="{2A6F6A3E-1429-D04D-9298-939D628D1DBC}"/>
          </ac:spMkLst>
        </pc:spChg>
        <pc:spChg chg="mod">
          <ac:chgData name="Kun Suo" userId="41c30799-3a2b-4880-86a3-8488be07954a" providerId="ADAL" clId="{D6E1528C-9E80-E348-AB02-337777A384B2}" dt="2020-02-12T02:09:19.633" v="1500" actId="14100"/>
          <ac:spMkLst>
            <pc:docMk/>
            <pc:sldMk cId="3394113808" sldId="509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9:23.002" v="1502" actId="478"/>
          <ac:spMkLst>
            <pc:docMk/>
            <pc:sldMk cId="3394113808" sldId="509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4" creationId="{1FFF7D31-B95E-C04B-8FF1-2DF067EE09D8}"/>
          </ac:spMkLst>
        </pc:spChg>
        <pc:picChg chg="add mod">
          <ac:chgData name="Kun Suo" userId="41c30799-3a2b-4880-86a3-8488be07954a" providerId="ADAL" clId="{D6E1528C-9E80-E348-AB02-337777A384B2}" dt="2020-02-12T02:10:11.499" v="1508" actId="1076"/>
          <ac:picMkLst>
            <pc:docMk/>
            <pc:sldMk cId="3394113808" sldId="509"/>
            <ac:picMk id="5" creationId="{D744CEA5-8055-CF40-B9D3-B63E72B9BC32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9" creationId="{6AF74E78-ABE9-5449-9278-1B37AA13EF2C}"/>
          </ac:picMkLst>
        </pc:picChg>
      </pc:sldChg>
      <pc:sldChg chg="addSp delSp modSp add delAnim modAnim">
        <pc:chgData name="Kun Suo" userId="41c30799-3a2b-4880-86a3-8488be07954a" providerId="ADAL" clId="{D6E1528C-9E80-E348-AB02-337777A384B2}" dt="2020-02-17T18:15:37.541" v="2261" actId="1076"/>
        <pc:sldMkLst>
          <pc:docMk/>
          <pc:sldMk cId="3198363563" sldId="510"/>
        </pc:sldMkLst>
        <pc:spChg chg="add del mod">
          <ac:chgData name="Kun Suo" userId="41c30799-3a2b-4880-86a3-8488be07954a" providerId="ADAL" clId="{D6E1528C-9E80-E348-AB02-337777A384B2}" dt="2020-02-17T18:14:27.442" v="2253" actId="478"/>
          <ac:spMkLst>
            <pc:docMk/>
            <pc:sldMk cId="3198363563" sldId="510"/>
            <ac:spMk id="5" creationId="{4304DD25-EE38-9249-B06D-6CF8738C6350}"/>
          </ac:spMkLst>
        </pc:spChg>
        <pc:spChg chg="add del mod">
          <ac:chgData name="Kun Suo" userId="41c30799-3a2b-4880-86a3-8488be07954a" providerId="ADAL" clId="{D6E1528C-9E80-E348-AB02-337777A384B2}" dt="2020-02-12T02:17:53.063" v="1521" actId="478"/>
          <ac:spMkLst>
            <pc:docMk/>
            <pc:sldMk cId="3198363563" sldId="510"/>
            <ac:spMk id="5" creationId="{45804622-235E-A648-8B8E-4313FF63377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15" creationId="{D7526DCB-C0CA-264E-B1D6-7B6910EEE3D7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8" creationId="{6DFF1D8A-7C32-EB41-8B2B-986C58832981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9" creationId="{0A550D3A-25C1-A043-891B-4B23B04A853F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23" creationId="{F2F88B9E-A41A-9A40-9043-34BDEDE5E2C8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24" creationId="{298CABF0-9939-E044-BC83-60E1435F0BF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5" creationId="{A4A7BD39-8BD4-ED42-9783-E86C452B44B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6" creationId="{32B0F814-5BD0-9E48-B40C-A8ED3B85B9DB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7" creationId="{9FA09C57-7B03-AE4E-A975-2F5FC5977F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29" creationId="{C1C95CB2-3B64-9243-9E11-44072B0976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0" creationId="{C2F8B3B3-F0F6-384A-A344-E3FEA0726D04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1" creationId="{F1AAF5B0-91DC-7447-BBEC-9E881318841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2" creationId="{3768D9A3-12D8-F743-A385-96AF2CC75B3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3" creationId="{2FD24CBF-12B5-5443-932D-F40F746B3A47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4" creationId="{FAEF4B65-CBCC-1F49-AF91-35F56825EE2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5" creationId="{19122A58-B7E2-8E4B-B1CC-F4004A19A32F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43" creationId="{FA523318-B5B0-0041-9E34-6DE7DB8C092C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0" creationId="{3021AB70-3D9C-EC4D-BF62-FE0C540213D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6" creationId="{EB82B096-AE8B-1E4A-AC90-5E730B0B3CE9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9" creationId="{B0447B97-90E5-4545-B6B3-898912B89A6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66" creationId="{51D70C41-81FD-D74A-9FE4-52C04DE5E6CB}"/>
          </ac:spMkLst>
        </pc:spChg>
        <pc:spChg chg="add del mod">
          <ac:chgData name="Kun Suo" userId="41c30799-3a2b-4880-86a3-8488be07954a" providerId="ADAL" clId="{D6E1528C-9E80-E348-AB02-337777A384B2}" dt="2020-02-17T18:14:25.503" v="2252" actId="478"/>
          <ac:spMkLst>
            <pc:docMk/>
            <pc:sldMk cId="3198363563" sldId="510"/>
            <ac:spMk id="68" creationId="{3190898D-B6E7-F04A-92A4-892C485F7784}"/>
          </ac:spMkLst>
        </pc:spChg>
        <pc:spChg chg="add mod">
          <ac:chgData name="Kun Suo" userId="41c30799-3a2b-4880-86a3-8488be07954a" providerId="ADAL" clId="{D6E1528C-9E80-E348-AB02-337777A384B2}" dt="2020-02-12T02:19:10.946" v="1545" actId="1076"/>
          <ac:spMkLst>
            <pc:docMk/>
            <pc:sldMk cId="3198363563" sldId="510"/>
            <ac:spMk id="69" creationId="{B28C77A7-C6BF-C741-A949-648C3B732F99}"/>
          </ac:spMkLst>
        </pc:spChg>
        <pc:spChg chg="add mod">
          <ac:chgData name="Kun Suo" userId="41c30799-3a2b-4880-86a3-8488be07954a" providerId="ADAL" clId="{D6E1528C-9E80-E348-AB02-337777A384B2}" dt="2020-02-12T02:18:50.123" v="1538" actId="1076"/>
          <ac:spMkLst>
            <pc:docMk/>
            <pc:sldMk cId="3198363563" sldId="510"/>
            <ac:spMk id="70" creationId="{467EF267-7161-3048-B2EF-DFD81A70A30A}"/>
          </ac:spMkLst>
        </pc:spChg>
        <pc:spChg chg="add mod">
          <ac:chgData name="Kun Suo" userId="41c30799-3a2b-4880-86a3-8488be07954a" providerId="ADAL" clId="{D6E1528C-9E80-E348-AB02-337777A384B2}" dt="2020-02-12T02:18:59.424" v="1541" actId="1076"/>
          <ac:spMkLst>
            <pc:docMk/>
            <pc:sldMk cId="3198363563" sldId="510"/>
            <ac:spMk id="71" creationId="{24A5137C-1FE8-5448-A632-7A343376466D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2" creationId="{01F04B2E-9C50-9C47-913A-33F8E3E21961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3" creationId="{7CDB82AB-47B3-D94F-B01C-CBBBF03F9574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4" creationId="{9EFB6ADE-E9BD-EC4E-B688-48B85C5702BF}"/>
          </ac:spMkLst>
        </pc:spChg>
        <pc:spChg chg="add mod">
          <ac:chgData name="Kun Suo" userId="41c30799-3a2b-4880-86a3-8488be07954a" providerId="ADAL" clId="{D6E1528C-9E80-E348-AB02-337777A384B2}" dt="2020-02-12T02:19:27.640" v="1552" actId="1076"/>
          <ac:spMkLst>
            <pc:docMk/>
            <pc:sldMk cId="3198363563" sldId="510"/>
            <ac:spMk id="75" creationId="{2B0D6BDF-AF3C-5341-BF06-5E8E3AA5CA18}"/>
          </ac:spMkLst>
        </pc:spChg>
        <pc:spChg chg="add mod">
          <ac:chgData name="Kun Suo" userId="41c30799-3a2b-4880-86a3-8488be07954a" providerId="ADAL" clId="{D6E1528C-9E80-E348-AB02-337777A384B2}" dt="2020-02-12T02:19:19.041" v="1548" actId="1076"/>
          <ac:spMkLst>
            <pc:docMk/>
            <pc:sldMk cId="3198363563" sldId="510"/>
            <ac:spMk id="76" creationId="{B67253A7-F6A3-CA4B-996D-3F25B2EB7656}"/>
          </ac:spMkLst>
        </pc:spChg>
        <pc:spChg chg="add mod">
          <ac:chgData name="Kun Suo" userId="41c30799-3a2b-4880-86a3-8488be07954a" providerId="ADAL" clId="{D6E1528C-9E80-E348-AB02-337777A384B2}" dt="2020-02-12T02:19:25.243" v="1551" actId="1076"/>
          <ac:spMkLst>
            <pc:docMk/>
            <pc:sldMk cId="3198363563" sldId="510"/>
            <ac:spMk id="77" creationId="{E14BF8A8-4B55-BF4B-B29B-6ED07B1C09A6}"/>
          </ac:spMkLst>
        </pc:spChg>
        <pc:grpChg chg="del">
          <ac:chgData name="Kun Suo" userId="41c30799-3a2b-4880-86a3-8488be07954a" providerId="ADAL" clId="{D6E1528C-9E80-E348-AB02-337777A384B2}" dt="2020-02-12T02:17:38.702" v="1519" actId="478"/>
          <ac:grpSpMkLst>
            <pc:docMk/>
            <pc:sldMk cId="3198363563" sldId="510"/>
            <ac:grpSpMk id="37" creationId="{55AC674F-9A40-AC48-A734-CAE460562E3E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45" creationId="{316A7C98-F17B-F54E-843C-D1EC83BBF21C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52" creationId="{E7C9B022-70DB-194A-B4A3-42900F331A5C}"/>
          </ac:grpSpMkLst>
        </pc:grpChg>
        <pc:grpChg chg="del">
          <ac:chgData name="Kun Suo" userId="41c30799-3a2b-4880-86a3-8488be07954a" providerId="ADAL" clId="{D6E1528C-9E80-E348-AB02-337777A384B2}" dt="2020-02-12T02:17:40.016" v="1520" actId="478"/>
          <ac:grpSpMkLst>
            <pc:docMk/>
            <pc:sldMk cId="3198363563" sldId="510"/>
            <ac:grpSpMk id="61" creationId="{EAC58E0E-850A-784D-8177-1305AFD712E5}"/>
          </ac:grpSpMkLst>
        </pc:grpChg>
        <pc:picChg chg="add mod">
          <ac:chgData name="Kun Suo" userId="41c30799-3a2b-4880-86a3-8488be07954a" providerId="ADAL" clId="{D6E1528C-9E80-E348-AB02-337777A384B2}" dt="2020-02-12T02:19:21.700" v="1550" actId="1076"/>
          <ac:picMkLst>
            <pc:docMk/>
            <pc:sldMk cId="3198363563" sldId="510"/>
            <ac:picMk id="6" creationId="{58659F2D-9860-DC47-9F6E-A3BC5867B32A}"/>
          </ac:picMkLst>
        </pc:picChg>
        <pc:picChg chg="add mod">
          <ac:chgData name="Kun Suo" userId="41c30799-3a2b-4880-86a3-8488be07954a" providerId="ADAL" clId="{D6E1528C-9E80-E348-AB02-337777A384B2}" dt="2020-02-17T18:15:37.541" v="2261" actId="1076"/>
          <ac:picMkLst>
            <pc:docMk/>
            <pc:sldMk cId="3198363563" sldId="510"/>
            <ac:picMk id="17" creationId="{DB8CF7E3-BBD0-674D-BB82-64A402689E09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8" creationId="{8F1A5A80-8092-8E47-89A5-BDE0CE059FB3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9" creationId="{9DB2AC70-609D-3E4A-A026-D798CA93FE0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7T18:15:20.421" v="2259" actId="1076"/>
          <ac:picMkLst>
            <pc:docMk/>
            <pc:sldMk cId="3198363563" sldId="510"/>
            <ac:picMk id="24" creationId="{89D2BFFA-2CE4-4F42-8B7D-5A490BC850DC}"/>
          </ac:picMkLst>
        </pc:picChg>
        <pc:picChg chg="add mod">
          <ac:chgData name="Kun Suo" userId="41c30799-3a2b-4880-86a3-8488be07954a" providerId="ADAL" clId="{D6E1528C-9E80-E348-AB02-337777A384B2}" dt="2020-02-17T18:15:17.035" v="2258" actId="571"/>
          <ac:picMkLst>
            <pc:docMk/>
            <pc:sldMk cId="3198363563" sldId="510"/>
            <ac:picMk id="28" creationId="{15505BFB-4D8A-9946-A96E-5D4076849D8B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36" creationId="{9154D860-BE2A-B547-9BF4-F8DC1885202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0" creationId="{AA57AADD-9C09-C248-BEF1-A39223479187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4" creationId="{C544B555-7397-0749-8A67-ACFA14FCD8FC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51" creationId="{4F984172-85F8-4741-9D24-B0C65C4748FA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0" creationId="{8DFBB9F8-F8C3-0446-A5EB-81646ADCE00D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7" creationId="{3764D9F7-72B9-C547-84EB-C5D57C04AF85}"/>
          </ac:picMkLst>
        </pc:pic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1" creationId="{B0BE6BE8-D592-8F46-A639-07BF3E4F8BC7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2" creationId="{ADB323B3-9164-6A44-8CE2-70CBA2A27C39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8" creationId="{C201E6BA-680F-624D-B63B-0AE9C69BE90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9" creationId="{4BBA3A3D-8A5C-BE40-B410-8EC6DFD3FEBD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5" creationId="{DC61B3E8-00B8-2D4B-B4AA-237E79FBB574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7" creationId="{EC54CDDD-DF2A-264F-802C-CF1041E3C3E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8" creationId="{37B0076E-EE6F-8B4F-B1E5-5901ADB54F61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4" creationId="{0E66B822-C2BB-8E41-9CC2-2C1486173C0E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5" creationId="{7C8D77D3-7B41-A042-B0E2-21E949BA4557}"/>
          </ac:cxnSpMkLst>
        </pc:cxnChg>
      </pc:sldChg>
      <pc:sldChg chg="addSp delSp modSp add">
        <pc:chgData name="Kun Suo" userId="41c30799-3a2b-4880-86a3-8488be07954a" providerId="ADAL" clId="{D6E1528C-9E80-E348-AB02-337777A384B2}" dt="2020-02-12T02:24:46.382" v="1569" actId="1076"/>
        <pc:sldMkLst>
          <pc:docMk/>
          <pc:sldMk cId="2140795066" sldId="511"/>
        </pc:sldMkLst>
        <pc:spChg chg="del">
          <ac:chgData name="Kun Suo" userId="41c30799-3a2b-4880-86a3-8488be07954a" providerId="ADAL" clId="{D6E1528C-9E80-E348-AB02-337777A384B2}" dt="2020-02-12T02:23:42.920" v="1554" actId="478"/>
          <ac:spMkLst>
            <pc:docMk/>
            <pc:sldMk cId="2140795066" sldId="511"/>
            <ac:spMk id="3" creationId="{B7904FC5-BB67-A447-BAB0-D0609C8EE39D}"/>
          </ac:spMkLst>
        </pc:spChg>
        <pc:spChg chg="del">
          <ac:chgData name="Kun Suo" userId="41c30799-3a2b-4880-86a3-8488be07954a" providerId="ADAL" clId="{D6E1528C-9E80-E348-AB02-337777A384B2}" dt="2020-02-12T02:24:41.070" v="1566" actId="478"/>
          <ac:spMkLst>
            <pc:docMk/>
            <pc:sldMk cId="2140795066" sldId="511"/>
            <ac:spMk id="4" creationId="{2A6F6A3E-1429-D04D-9298-939D628D1DBC}"/>
          </ac:spMkLst>
        </pc:spChg>
        <pc:spChg chg="add mod">
          <ac:chgData name="Kun Suo" userId="41c30799-3a2b-4880-86a3-8488be07954a" providerId="ADAL" clId="{D6E1528C-9E80-E348-AB02-337777A384B2}" dt="2020-02-12T02:24:46.382" v="1569" actId="1076"/>
          <ac:spMkLst>
            <pc:docMk/>
            <pc:sldMk cId="2140795066" sldId="511"/>
            <ac:spMk id="7" creationId="{6AD20B2A-2500-B54A-A52C-87C384679947}"/>
          </ac:spMkLst>
        </pc:spChg>
        <pc:spChg chg="add">
          <ac:chgData name="Kun Suo" userId="41c30799-3a2b-4880-86a3-8488be07954a" providerId="ADAL" clId="{D6E1528C-9E80-E348-AB02-337777A384B2}" dt="2020-02-12T02:23:43.279" v="1555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D6E1528C-9E80-E348-AB02-337777A384B2}" dt="2020-02-12T02:23:54.005" v="1559" actId="27636"/>
          <ac:spMkLst>
            <pc:docMk/>
            <pc:sldMk cId="2140795066" sldId="511"/>
            <ac:spMk id="17" creationId="{02E569B9-1479-4842-9E37-0F565B7A5BEE}"/>
          </ac:spMkLst>
        </pc:spChg>
        <pc:picChg chg="del">
          <ac:chgData name="Kun Suo" userId="41c30799-3a2b-4880-86a3-8488be07954a" providerId="ADAL" clId="{D6E1528C-9E80-E348-AB02-337777A384B2}" dt="2020-02-12T02:23:57.689" v="1560" actId="478"/>
          <ac:picMkLst>
            <pc:docMk/>
            <pc:sldMk cId="2140795066" sldId="511"/>
            <ac:picMk id="5" creationId="{D744CEA5-8055-CF40-B9D3-B63E72B9BC32}"/>
          </ac:picMkLst>
        </pc:picChg>
        <pc:picChg chg="add mod">
          <ac:chgData name="Kun Suo" userId="41c30799-3a2b-4880-86a3-8488be07954a" providerId="ADAL" clId="{D6E1528C-9E80-E348-AB02-337777A384B2}" dt="2020-02-12T02:24:15.550" v="1565" actId="1076"/>
          <ac:picMkLst>
            <pc:docMk/>
            <pc:sldMk cId="2140795066" sldId="511"/>
            <ac:picMk id="6" creationId="{30F4B702-B962-DD4D-BC75-7A22056D6808}"/>
          </ac:picMkLst>
        </pc:picChg>
      </pc:sldChg>
      <pc:sldChg chg="modSp add del">
        <pc:chgData name="Kun Suo" userId="41c30799-3a2b-4880-86a3-8488be07954a" providerId="ADAL" clId="{D6E1528C-9E80-E348-AB02-337777A384B2}" dt="2020-02-15T14:56:07.409" v="1924" actId="2696"/>
        <pc:sldMkLst>
          <pc:docMk/>
          <pc:sldMk cId="3986593682" sldId="512"/>
        </pc:sldMkLst>
        <pc:spChg chg="mod">
          <ac:chgData name="Kun Suo" userId="41c30799-3a2b-4880-86a3-8488be07954a" providerId="ADAL" clId="{D6E1528C-9E80-E348-AB02-337777A384B2}" dt="2020-02-15T02:42:20.723" v="1689" actId="20577"/>
          <ac:spMkLst>
            <pc:docMk/>
            <pc:sldMk cId="3986593682" sldId="512"/>
            <ac:spMk id="6" creationId="{086A05AC-34E1-B147-AC7F-1D0A151AEC5F}"/>
          </ac:spMkLst>
        </pc:spChg>
      </pc:sldChg>
      <pc:sldChg chg="addSp delSp modSp add modAnim">
        <pc:chgData name="Kun Suo" userId="41c30799-3a2b-4880-86a3-8488be07954a" providerId="ADAL" clId="{D6E1528C-9E80-E348-AB02-337777A384B2}" dt="2020-02-15T15:05:20.409" v="1975"/>
        <pc:sldMkLst>
          <pc:docMk/>
          <pc:sldMk cId="2836490609" sldId="513"/>
        </pc:sldMkLst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" creationId="{15F5C9D0-7611-5241-A84D-231DEC3361D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3" creationId="{6856E88D-F09B-7F4F-82AE-548D415D2085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4" creationId="{83607583-661A-5440-A21B-BFB4D260A4D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0:45.205" v="1692" actId="478"/>
          <ac:spMkLst>
            <pc:docMk/>
            <pc:sldMk cId="2836490609" sldId="513"/>
            <ac:spMk id="7" creationId="{A4A0076A-2E60-3342-BD06-F62D098959FD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6" creationId="{E8D48FE8-5E30-714E-9BE8-64CA070A43B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20" creationId="{7FECD1DB-8C35-2E41-821C-C681706A71A2}"/>
          </ac:spMkLst>
        </pc:spChg>
        <pc:spChg chg="del">
          <ac:chgData name="Kun Suo" userId="41c30799-3a2b-4880-86a3-8488be07954a" providerId="ADAL" clId="{D6E1528C-9E80-E348-AB02-337777A384B2}" dt="2020-02-15T14:40:43.629" v="1691" actId="478"/>
          <ac:spMkLst>
            <pc:docMk/>
            <pc:sldMk cId="2836490609" sldId="513"/>
            <ac:spMk id="21" creationId="{15242D1F-E242-0043-8FBC-314EB7B6E76F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2" creationId="{D3646905-5C6D-9B4B-9748-5C26B690514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3" creationId="{AE8D40DF-E332-6545-8C11-11F59B067A7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4" creationId="{E249F513-7915-5D41-A340-C078EDFBF30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5:02:14.933" v="1932" actId="478"/>
          <ac:spMkLst>
            <pc:docMk/>
            <pc:sldMk cId="2836490609" sldId="513"/>
            <ac:spMk id="35" creationId="{D5A611D6-AE2B-D049-9384-794268B61ECB}"/>
          </ac:spMkLst>
        </pc:spChg>
        <pc:spChg chg="add mod">
          <ac:chgData name="Kun Suo" userId="41c30799-3a2b-4880-86a3-8488be07954a" providerId="ADAL" clId="{D6E1528C-9E80-E348-AB02-337777A384B2}" dt="2020-02-15T15:03:03.279" v="1942" actId="1076"/>
          <ac:spMkLst>
            <pc:docMk/>
            <pc:sldMk cId="2836490609" sldId="513"/>
            <ac:spMk id="39" creationId="{A2C212EB-A820-814C-B442-92B675BB2A83}"/>
          </ac:spMkLst>
        </pc:spChg>
        <pc:spChg chg="add mod">
          <ac:chgData name="Kun Suo" userId="41c30799-3a2b-4880-86a3-8488be07954a" providerId="ADAL" clId="{D6E1528C-9E80-E348-AB02-337777A384B2}" dt="2020-02-15T15:03:42.087" v="1954" actId="1036"/>
          <ac:spMkLst>
            <pc:docMk/>
            <pc:sldMk cId="2836490609" sldId="513"/>
            <ac:spMk id="40" creationId="{A1F89B48-C068-B74C-9455-A6BC504DDF94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1" creationId="{AD173B6A-B851-8048-8BB7-9CCB148D4C4F}"/>
          </ac:spMkLst>
        </pc:spChg>
        <pc:spChg chg="add mod">
          <ac:chgData name="Kun Suo" userId="41c30799-3a2b-4880-86a3-8488be07954a" providerId="ADAL" clId="{D6E1528C-9E80-E348-AB02-337777A384B2}" dt="2020-02-15T15:03:47.355" v="1956" actId="1036"/>
          <ac:spMkLst>
            <pc:docMk/>
            <pc:sldMk cId="2836490609" sldId="513"/>
            <ac:spMk id="42" creationId="{DF6AEF79-0255-924B-9486-BD8D2C79A0A9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3" creationId="{40249CCE-9D3B-8046-9056-7F7124A735DF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4" creationId="{F579B697-7006-F84D-A3CE-5B3AFB74045D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5" creationId="{4A461EE2-056D-894F-9291-528BF6B1E239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6" creationId="{4F6E2D5C-30EE-7A47-B0F2-A6C33E38908C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7" creationId="{FA9EE2D6-84C4-424C-9EE8-FB38F2744521}"/>
          </ac:spMkLst>
        </pc:spChg>
        <pc:spChg chg="add mod">
          <ac:chgData name="Kun Suo" userId="41c30799-3a2b-4880-86a3-8488be07954a" providerId="ADAL" clId="{D6E1528C-9E80-E348-AB02-337777A384B2}" dt="2020-02-15T15:04:26.272" v="1964" actId="13822"/>
          <ac:spMkLst>
            <pc:docMk/>
            <pc:sldMk cId="2836490609" sldId="513"/>
            <ac:spMk id="48" creationId="{89D18916-C7AC-9F49-A464-5A993101F2E6}"/>
          </ac:spMkLst>
        </pc:spChg>
        <pc:spChg chg="add mod">
          <ac:chgData name="Kun Suo" userId="41c30799-3a2b-4880-86a3-8488be07954a" providerId="ADAL" clId="{D6E1528C-9E80-E348-AB02-337777A384B2}" dt="2020-02-15T15:04:37.301" v="1967" actId="1076"/>
          <ac:spMkLst>
            <pc:docMk/>
            <pc:sldMk cId="2836490609" sldId="513"/>
            <ac:spMk id="49" creationId="{DBE1A9EC-4D7A-B540-8233-4E5D30A57AC8}"/>
          </ac:spMkLst>
        </pc:spChg>
        <pc:spChg chg="add mod">
          <ac:chgData name="Kun Suo" userId="41c30799-3a2b-4880-86a3-8488be07954a" providerId="ADAL" clId="{D6E1528C-9E80-E348-AB02-337777A384B2}" dt="2020-02-15T15:04:31.732" v="1966" actId="767"/>
          <ac:spMkLst>
            <pc:docMk/>
            <pc:sldMk cId="2836490609" sldId="513"/>
            <ac:spMk id="50" creationId="{4B2A2A37-8BF1-054F-86BA-85AF931D4ED9}"/>
          </ac:spMkLst>
        </pc:spChg>
        <pc:spChg chg="add mod">
          <ac:chgData name="Kun Suo" userId="41c30799-3a2b-4880-86a3-8488be07954a" providerId="ADAL" clId="{D6E1528C-9E80-E348-AB02-337777A384B2}" dt="2020-02-15T15:04:43.175" v="1969" actId="1076"/>
          <ac:spMkLst>
            <pc:docMk/>
            <pc:sldMk cId="2836490609" sldId="513"/>
            <ac:spMk id="51" creationId="{A1C586EA-CC1D-0745-86B9-7128A88BF6F5}"/>
          </ac:spMkLst>
        </pc:spChg>
        <pc:spChg chg="add mod">
          <ac:chgData name="Kun Suo" userId="41c30799-3a2b-4880-86a3-8488be07954a" providerId="ADAL" clId="{D6E1528C-9E80-E348-AB02-337777A384B2}" dt="2020-02-15T15:04:54.039" v="1972" actId="1076"/>
          <ac:spMkLst>
            <pc:docMk/>
            <pc:sldMk cId="2836490609" sldId="513"/>
            <ac:spMk id="52" creationId="{811ED0CB-D9DA-AD45-B59D-126A7DC1D385}"/>
          </ac:spMkLst>
        </pc:spChg>
        <pc:spChg chg="add mod">
          <ac:chgData name="Kun Suo" userId="41c30799-3a2b-4880-86a3-8488be07954a" providerId="ADAL" clId="{D6E1528C-9E80-E348-AB02-337777A384B2}" dt="2020-02-15T15:04:58.807" v="1973" actId="1076"/>
          <ac:spMkLst>
            <pc:docMk/>
            <pc:sldMk cId="2836490609" sldId="513"/>
            <ac:spMk id="53" creationId="{A0F13F97-6725-2148-957B-24CB5B916372}"/>
          </ac:spMkLst>
        </pc:sp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8" creationId="{13B539B4-36D3-E84B-9178-A022097FE5B4}"/>
          </ac:picMkLst>
        </pc:pic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9" creationId="{9F2F6410-EADE-1F44-96A1-86729E7752B4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5:01:59.075" v="1929"/>
          <ac:picMkLst>
            <pc:docMk/>
            <pc:sldMk cId="2836490609" sldId="513"/>
            <ac:picMk id="26" creationId="{411C2D80-F4D2-9048-8B9B-2CF4104BB6E6}"/>
          </ac:picMkLst>
        </pc:picChg>
        <pc:picChg chg="add mod">
          <ac:chgData name="Kun Suo" userId="41c30799-3a2b-4880-86a3-8488be07954a" providerId="ADAL" clId="{D6E1528C-9E80-E348-AB02-337777A384B2}" dt="2020-02-15T14:55:32.161" v="1920" actId="1038"/>
          <ac:picMkLst>
            <pc:docMk/>
            <pc:sldMk cId="2836490609" sldId="513"/>
            <ac:picMk id="27" creationId="{EA3556DC-8FF2-1749-9003-8FEF32826552}"/>
          </ac:picMkLst>
        </pc:picChg>
        <pc:cxnChg chg="add mod">
          <ac:chgData name="Kun Suo" userId="41c30799-3a2b-4880-86a3-8488be07954a" providerId="ADAL" clId="{D6E1528C-9E80-E348-AB02-337777A384B2}" dt="2020-02-15T14:55:41.261" v="1923" actId="14100"/>
          <ac:cxnSpMkLst>
            <pc:docMk/>
            <pc:sldMk cId="2836490609" sldId="513"/>
            <ac:cxnSpMk id="11" creationId="{314D09C8-2EDB-F041-AE94-64E0F486C4F0}"/>
          </ac:cxnSpMkLst>
        </pc:cxnChg>
        <pc:cxnChg chg="add mod">
          <ac:chgData name="Kun Suo" userId="41c30799-3a2b-4880-86a3-8488be07954a" providerId="ADAL" clId="{D6E1528C-9E80-E348-AB02-337777A384B2}" dt="2020-02-15T14:55:37.925" v="1922" actId="14100"/>
          <ac:cxnSpMkLst>
            <pc:docMk/>
            <pc:sldMk cId="2836490609" sldId="513"/>
            <ac:cxnSpMk id="28" creationId="{578BF1F6-79DA-E844-A763-6E5B3FF398AE}"/>
          </ac:cxnSpMkLst>
        </pc:cxnChg>
        <pc:cxnChg chg="add del mod">
          <ac:chgData name="Kun Suo" userId="41c30799-3a2b-4880-86a3-8488be07954a" providerId="ADAL" clId="{D6E1528C-9E80-E348-AB02-337777A384B2}" dt="2020-02-15T15:01:46.416" v="1927" actId="478"/>
          <ac:cxnSpMkLst>
            <pc:docMk/>
            <pc:sldMk cId="2836490609" sldId="513"/>
            <ac:cxnSpMk id="34" creationId="{3DFD4E2B-5A09-B843-99EA-06E20C845A54}"/>
          </ac:cxnSpMkLst>
        </pc:cxnChg>
        <pc:cxnChg chg="add del mod">
          <ac:chgData name="Kun Suo" userId="41c30799-3a2b-4880-86a3-8488be07954a" providerId="ADAL" clId="{D6E1528C-9E80-E348-AB02-337777A384B2}" dt="2020-02-15T15:02:39.962" v="1939" actId="478"/>
          <ac:cxnSpMkLst>
            <pc:docMk/>
            <pc:sldMk cId="2836490609" sldId="513"/>
            <ac:cxnSpMk id="37" creationId="{2D2422AD-A439-FB47-B8CE-E8A754D68FFC}"/>
          </ac:cxnSpMkLst>
        </pc:cxnChg>
      </pc:sldChg>
      <pc:sldChg chg="addSp delSp modSp add">
        <pc:chgData name="Kun Suo" userId="41c30799-3a2b-4880-86a3-8488be07954a" providerId="ADAL" clId="{D6E1528C-9E80-E348-AB02-337777A384B2}" dt="2020-02-15T14:46:04.666" v="1752" actId="1076"/>
        <pc:sldMkLst>
          <pc:docMk/>
          <pc:sldMk cId="4160570241" sldId="514"/>
        </pc:sldMkLst>
        <pc:spChg chg="mod">
          <ac:chgData name="Kun Suo" userId="41c30799-3a2b-4880-86a3-8488be07954a" providerId="ADAL" clId="{D6E1528C-9E80-E348-AB02-337777A384B2}" dt="2020-02-15T14:45:45.538" v="1737" actId="1076"/>
          <ac:spMkLst>
            <pc:docMk/>
            <pc:sldMk cId="4160570241" sldId="514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5:29.125" v="1735" actId="1076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2" creationId="{0A8B81B4-3B8B-594E-BC0D-2E9E27A93DEA}"/>
          </ac:spMkLst>
        </pc:spChg>
        <pc:spChg chg="mod">
          <ac:chgData name="Kun Suo" userId="41c30799-3a2b-4880-86a3-8488be07954a" providerId="ADAL" clId="{D6E1528C-9E80-E348-AB02-337777A384B2}" dt="2020-02-15T14:45:22.680" v="1732" actId="1076"/>
          <ac:spMkLst>
            <pc:docMk/>
            <pc:sldMk cId="4160570241" sldId="514"/>
            <ac:spMk id="16" creationId="{E8D48FE8-5E30-714E-9BE8-64CA070A43B1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7" creationId="{889D0799-5A78-224E-811E-41E2C3F16DA1}"/>
          </ac:spMkLst>
        </pc:spChg>
        <pc:spChg chg="mod">
          <ac:chgData name="Kun Suo" userId="41c30799-3a2b-4880-86a3-8488be07954a" providerId="ADAL" clId="{D6E1528C-9E80-E348-AB02-337777A384B2}" dt="2020-02-15T14:42:57.282" v="1707" actId="207"/>
          <ac:spMkLst>
            <pc:docMk/>
            <pc:sldMk cId="4160570241" sldId="514"/>
            <ac:spMk id="19" creationId="{93B974F7-EB8D-2543-8151-DEF8580D7C8D}"/>
          </ac:spMkLst>
        </pc:spChg>
        <pc:spChg chg="mod">
          <ac:chgData name="Kun Suo" userId="41c30799-3a2b-4880-86a3-8488be07954a" providerId="ADAL" clId="{D6E1528C-9E80-E348-AB02-337777A384B2}" dt="2020-02-15T14:46:04.666" v="1752" actId="1076"/>
          <ac:spMkLst>
            <pc:docMk/>
            <pc:sldMk cId="4160570241" sldId="514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4:33.303" v="1723" actId="1076"/>
          <ac:spMkLst>
            <pc:docMk/>
            <pc:sldMk cId="4160570241" sldId="514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4:15.821" v="1721" actId="1076"/>
          <ac:spMkLst>
            <pc:docMk/>
            <pc:sldMk cId="4160570241" sldId="514"/>
            <ac:spMk id="23" creationId="{AE8D40DF-E332-6545-8C11-11F59B067A73}"/>
          </ac:spMkLst>
        </pc:spChg>
        <pc:spChg chg="mod">
          <ac:chgData name="Kun Suo" userId="41c30799-3a2b-4880-86a3-8488be07954a" providerId="ADAL" clId="{D6E1528C-9E80-E348-AB02-337777A384B2}" dt="2020-02-15T14:44:41.709" v="1725" actId="1076"/>
          <ac:spMkLst>
            <pc:docMk/>
            <pc:sldMk cId="4160570241" sldId="514"/>
            <ac:spMk id="24" creationId="{E249F513-7915-5D41-A340-C078EDFBF30A}"/>
          </ac:spMkLst>
        </pc:spChg>
        <pc:spChg chg="mod">
          <ac:chgData name="Kun Suo" userId="41c30799-3a2b-4880-86a3-8488be07954a" providerId="ADAL" clId="{D6E1528C-9E80-E348-AB02-337777A384B2}" dt="2020-02-15T14:44:45.136" v="1726" actId="20577"/>
          <ac:spMkLst>
            <pc:docMk/>
            <pc:sldMk cId="4160570241" sldId="514"/>
            <ac:spMk id="25" creationId="{70682776-9742-7045-A830-E01EF22F3233}"/>
          </ac:spMkLst>
        </pc:spChg>
        <pc:picChg chg="add mod">
          <ac:chgData name="Kun Suo" userId="41c30799-3a2b-4880-86a3-8488be07954a" providerId="ADAL" clId="{D6E1528C-9E80-E348-AB02-337777A384B2}" dt="2020-02-15T14:44:06.660" v="1720" actId="14100"/>
          <ac:picMkLst>
            <pc:docMk/>
            <pc:sldMk cId="4160570241" sldId="514"/>
            <ac:picMk id="6" creationId="{B6837D31-A181-044F-97A4-0C22C5199AD8}"/>
          </ac:picMkLst>
        </pc:picChg>
        <pc:picChg chg="add mod">
          <ac:chgData name="Kun Suo" userId="41c30799-3a2b-4880-86a3-8488be07954a" providerId="ADAL" clId="{D6E1528C-9E80-E348-AB02-337777A384B2}" dt="2020-02-15T14:45:15.530" v="1731" actId="14100"/>
          <ac:picMkLst>
            <pc:docMk/>
            <pc:sldMk cId="4160570241" sldId="514"/>
            <ac:picMk id="7" creationId="{6E41384C-BA71-584A-A7CD-2F9C4061C2F0}"/>
          </ac:picMkLst>
        </pc:picChg>
        <pc:picChg chg="del">
          <ac:chgData name="Kun Suo" userId="41c30799-3a2b-4880-86a3-8488be07954a" providerId="ADAL" clId="{D6E1528C-9E80-E348-AB02-337777A384B2}" dt="2020-02-15T14:43:33.995" v="1708" actId="478"/>
          <ac:picMkLst>
            <pc:docMk/>
            <pc:sldMk cId="4160570241" sldId="514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44:49.986" v="1727" actId="478"/>
          <ac:picMkLst>
            <pc:docMk/>
            <pc:sldMk cId="4160570241" sldId="514"/>
            <ac:picMk id="18" creationId="{8BA759D9-0F05-CB4E-956D-1F0A83ED0FBC}"/>
          </ac:picMkLst>
        </pc:picChg>
      </pc:sldChg>
      <pc:sldChg chg="addSp delSp modSp add ord modAnim">
        <pc:chgData name="Kun Suo" userId="41c30799-3a2b-4880-86a3-8488be07954a" providerId="ADAL" clId="{D6E1528C-9E80-E348-AB02-337777A384B2}" dt="2020-02-15T14:53:20.110" v="1897"/>
        <pc:sldMkLst>
          <pc:docMk/>
          <pc:sldMk cId="3354824667" sldId="515"/>
        </pc:sldMkLst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4" creationId="{83607583-661A-5440-A21B-BFB4D260A4D3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6:32.220" v="1758" actId="478"/>
          <ac:spMkLst>
            <pc:docMk/>
            <pc:sldMk cId="3354824667" sldId="515"/>
            <ac:spMk id="7" creationId="{65748E6E-860F-9A44-862E-D8F871203CB3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46:31.335" v="1757" actId="478"/>
          <ac:spMkLst>
            <pc:docMk/>
            <pc:sldMk cId="3354824667" sldId="515"/>
            <ac:spMk id="15" creationId="{8A09A986-34B8-9A4B-8C18-A77EE422FF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6" creationId="{E8D48FE8-5E30-714E-9BE8-64CA070A43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6:23.988" v="1755" actId="478"/>
          <ac:spMkLst>
            <pc:docMk/>
            <pc:sldMk cId="3354824667" sldId="515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6:25.821" v="1756" actId="478"/>
          <ac:spMkLst>
            <pc:docMk/>
            <pc:sldMk cId="3354824667" sldId="515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6:56.972" v="1791" actId="1035"/>
          <ac:spMkLst>
            <pc:docMk/>
            <pc:sldMk cId="3354824667" sldId="515"/>
            <ac:spMk id="21" creationId="{15242D1F-E242-0043-8FBC-314EB7B6E76F}"/>
          </ac:spMkLst>
        </pc:spChg>
        <pc:spChg chg="del mod">
          <ac:chgData name="Kun Suo" userId="41c30799-3a2b-4880-86a3-8488be07954a" providerId="ADAL" clId="{D6E1528C-9E80-E348-AB02-337777A384B2}" dt="2020-02-15T14:48:25.578" v="1817" actId="478"/>
          <ac:spMkLst>
            <pc:docMk/>
            <pc:sldMk cId="3354824667" sldId="515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8:36.579" v="1821" actId="14100"/>
          <ac:spMkLst>
            <pc:docMk/>
            <pc:sldMk cId="3354824667" sldId="515"/>
            <ac:spMk id="23" creationId="{AE8D40DF-E332-6545-8C11-11F59B067A73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4" creationId="{E249F513-7915-5D41-A340-C078EDFBF30A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4:47:34.308" v="1797" actId="478"/>
          <ac:spMkLst>
            <pc:docMk/>
            <pc:sldMk cId="3354824667" sldId="515"/>
            <ac:spMk id="26" creationId="{19EE16FA-CAAE-894C-A2CF-770080836270}"/>
          </ac:spMkLst>
        </pc:spChg>
        <pc:spChg chg="add del mod">
          <ac:chgData name="Kun Suo" userId="41c30799-3a2b-4880-86a3-8488be07954a" providerId="ADAL" clId="{D6E1528C-9E80-E348-AB02-337777A384B2}" dt="2020-02-15T14:47:21.878" v="1795" actId="478"/>
          <ac:spMkLst>
            <pc:docMk/>
            <pc:sldMk cId="3354824667" sldId="515"/>
            <ac:spMk id="27" creationId="{FCD64D26-5861-7445-A9E2-D332105789E1}"/>
          </ac:spMkLst>
        </pc:spChg>
        <pc:spChg chg="add mod">
          <ac:chgData name="Kun Suo" userId="41c30799-3a2b-4880-86a3-8488be07954a" providerId="ADAL" clId="{D6E1528C-9E80-E348-AB02-337777A384B2}" dt="2020-02-15T14:47:15.795" v="1794" actId="1076"/>
          <ac:spMkLst>
            <pc:docMk/>
            <pc:sldMk cId="3354824667" sldId="515"/>
            <ac:spMk id="28" creationId="{20DE18C9-F70E-8948-AD4D-F82316CDF2B2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0" creationId="{A0588420-3AB2-8E4D-91F8-3E7731C39B76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1" creationId="{37BFC549-D554-FD4B-AB94-00CCC0230F57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2" creationId="{BDC4B31C-1B9C-6B43-B6A8-C79534128CE3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3" creationId="{8B15237B-08D3-4849-A9F3-BF5665EC3401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5" creationId="{1DC459EA-F238-6A46-B284-24A57BD1C44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6" creationId="{BC0BBECB-2344-8540-8531-47DD13825A4E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7" creationId="{F4CB4C0A-BC52-7B40-B768-65E8FD26090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8" creationId="{1B10B36C-5057-B244-B652-094047D4DBDC}"/>
          </ac:spMkLst>
        </pc:spChg>
        <pc:spChg chg="add mod">
          <ac:chgData name="Kun Suo" userId="41c30799-3a2b-4880-86a3-8488be07954a" providerId="ADAL" clId="{D6E1528C-9E80-E348-AB02-337777A384B2}" dt="2020-02-15T14:48:45.363" v="1824" actId="1076"/>
          <ac:spMkLst>
            <pc:docMk/>
            <pc:sldMk cId="3354824667" sldId="515"/>
            <ac:spMk id="39" creationId="{13A4312B-E3D2-3347-86A8-8EE324C1FD48}"/>
          </ac:spMkLst>
        </pc:spChg>
        <pc:spChg chg="add mod">
          <ac:chgData name="Kun Suo" userId="41c30799-3a2b-4880-86a3-8488be07954a" providerId="ADAL" clId="{D6E1528C-9E80-E348-AB02-337777A384B2}" dt="2020-02-15T14:49:00.195" v="1829" actId="1076"/>
          <ac:spMkLst>
            <pc:docMk/>
            <pc:sldMk cId="3354824667" sldId="515"/>
            <ac:spMk id="40" creationId="{40F81B4D-6FCF-5B48-836F-ADA017BC382C}"/>
          </ac:spMkLst>
        </pc:spChg>
        <pc:spChg chg="add mod">
          <ac:chgData name="Kun Suo" userId="41c30799-3a2b-4880-86a3-8488be07954a" providerId="ADAL" clId="{D6E1528C-9E80-E348-AB02-337777A384B2}" dt="2020-02-15T14:49:12.284" v="1833" actId="14100"/>
          <ac:spMkLst>
            <pc:docMk/>
            <pc:sldMk cId="3354824667" sldId="515"/>
            <ac:spMk id="41" creationId="{456691EE-D127-8E49-8741-57C7C41C73BA}"/>
          </ac:spMkLst>
        </pc:spChg>
        <pc:spChg chg="add mod">
          <ac:chgData name="Kun Suo" userId="41c30799-3a2b-4880-86a3-8488be07954a" providerId="ADAL" clId="{D6E1528C-9E80-E348-AB02-337777A384B2}" dt="2020-02-15T14:53:07.611" v="1895" actId="164"/>
          <ac:spMkLst>
            <pc:docMk/>
            <pc:sldMk cId="3354824667" sldId="515"/>
            <ac:spMk id="42" creationId="{FC7098EF-8511-C640-A59B-5FFB6035B83D}"/>
          </ac:spMkLst>
        </pc:spChg>
        <pc:spChg chg="add mod">
          <ac:chgData name="Kun Suo" userId="41c30799-3a2b-4880-86a3-8488be07954a" providerId="ADAL" clId="{D6E1528C-9E80-E348-AB02-337777A384B2}" dt="2020-02-15T14:53:13.590" v="1896" actId="20577"/>
          <ac:spMkLst>
            <pc:docMk/>
            <pc:sldMk cId="3354824667" sldId="515"/>
            <ac:spMk id="43" creationId="{C9AA9915-7696-EE4B-9CFD-73705202A96A}"/>
          </ac:spMkLst>
        </pc:spChg>
        <pc:grpChg chg="add mod">
          <ac:chgData name="Kun Suo" userId="41c30799-3a2b-4880-86a3-8488be07954a" providerId="ADAL" clId="{D6E1528C-9E80-E348-AB02-337777A384B2}" dt="2020-02-15T14:53:07.611" v="1895" actId="164"/>
          <ac:grpSpMkLst>
            <pc:docMk/>
            <pc:sldMk cId="3354824667" sldId="515"/>
            <ac:grpSpMk id="9" creationId="{F898B514-1C8A-DC47-B26E-B368F58E7840}"/>
          </ac:grpSpMkLst>
        </pc:grpChg>
        <pc:picChg chg="add mod">
          <ac:chgData name="Kun Suo" userId="41c30799-3a2b-4880-86a3-8488be07954a" providerId="ADAL" clId="{D6E1528C-9E80-E348-AB02-337777A384B2}" dt="2020-02-15T14:46:44.859" v="1763" actId="14100"/>
          <ac:picMkLst>
            <pc:docMk/>
            <pc:sldMk cId="3354824667" sldId="515"/>
            <ac:picMk id="8" creationId="{799A4062-2498-3742-BAF9-B351CEFE912F}"/>
          </ac:picMkLst>
        </pc:picChg>
        <pc:picChg chg="mod">
          <ac:chgData name="Kun Suo" userId="41c30799-3a2b-4880-86a3-8488be07954a" providerId="ADAL" clId="{D6E1528C-9E80-E348-AB02-337777A384B2}" dt="2020-02-15T14:48:29.767" v="1819" actId="14100"/>
          <ac:picMkLst>
            <pc:docMk/>
            <pc:sldMk cId="3354824667" sldId="515"/>
            <ac:picMk id="13" creationId="{37473D94-FAA1-8D43-9150-82B6E8101C03}"/>
          </ac:picMkLst>
        </pc:picChg>
        <pc:picChg chg="mod">
          <ac:chgData name="Kun Suo" userId="41c30799-3a2b-4880-86a3-8488be07954a" providerId="ADAL" clId="{D6E1528C-9E80-E348-AB02-337777A384B2}" dt="2020-02-15T14:47:06.843" v="1792" actId="1076"/>
          <ac:picMkLst>
            <pc:docMk/>
            <pc:sldMk cId="3354824667" sldId="515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4:47:55.274" v="1806" actId="1076"/>
          <ac:picMkLst>
            <pc:docMk/>
            <pc:sldMk cId="3354824667" sldId="515"/>
            <ac:picMk id="29" creationId="{3837FEF7-0890-084C-A159-74EBABDDE699}"/>
          </ac:picMkLst>
        </pc:picChg>
        <pc:picChg chg="add mod">
          <ac:chgData name="Kun Suo" userId="41c30799-3a2b-4880-86a3-8488be07954a" providerId="ADAL" clId="{D6E1528C-9E80-E348-AB02-337777A384B2}" dt="2020-02-15T14:47:58.640" v="1807" actId="14100"/>
          <ac:picMkLst>
            <pc:docMk/>
            <pc:sldMk cId="3354824667" sldId="515"/>
            <ac:picMk id="34" creationId="{D7054D44-C4B2-E84B-9BF6-355C80240611}"/>
          </ac:picMkLst>
        </pc:picChg>
      </pc:sldChg>
      <pc:sldChg chg="addSp delSp modSp add ord">
        <pc:chgData name="Kun Suo" userId="41c30799-3a2b-4880-86a3-8488be07954a" providerId="ADAL" clId="{D6E1528C-9E80-E348-AB02-337777A384B2}" dt="2020-02-16T22:46:59.396" v="2250"/>
        <pc:sldMkLst>
          <pc:docMk/>
          <pc:sldMk cId="4242292442" sldId="516"/>
        </pc:sldMkLst>
        <pc:spChg chg="mod">
          <ac:chgData name="Kun Suo" userId="41c30799-3a2b-4880-86a3-8488be07954a" providerId="ADAL" clId="{D6E1528C-9E80-E348-AB02-337777A384B2}" dt="2020-02-15T15:13:36.908" v="1977"/>
          <ac:spMkLst>
            <pc:docMk/>
            <pc:sldMk cId="4242292442" sldId="516"/>
            <ac:spMk id="2" creationId="{9BD7928B-2476-5641-B712-03066DDBA783}"/>
          </ac:spMkLst>
        </pc:spChg>
        <pc:spChg chg="del">
          <ac:chgData name="Kun Suo" userId="41c30799-3a2b-4880-86a3-8488be07954a" providerId="ADAL" clId="{D6E1528C-9E80-E348-AB02-337777A384B2}" dt="2020-02-15T15:13:50.319" v="1978" actId="478"/>
          <ac:spMkLst>
            <pc:docMk/>
            <pc:sldMk cId="4242292442" sldId="516"/>
            <ac:spMk id="6" creationId="{BC52413D-FFD1-2F49-8A4A-311C9FC28503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7" creationId="{A09B994A-4B05-3346-82F8-856BCA70EF54}"/>
          </ac:spMkLst>
        </pc:spChg>
        <pc:spChg chg="add mod">
          <ac:chgData name="Kun Suo" userId="41c30799-3a2b-4880-86a3-8488be07954a" providerId="ADAL" clId="{D6E1528C-9E80-E348-AB02-337777A384B2}" dt="2020-02-15T15:25:33.573" v="2177" actId="1076"/>
          <ac:spMkLst>
            <pc:docMk/>
            <pc:sldMk cId="4242292442" sldId="516"/>
            <ac:spMk id="8" creationId="{29BC6FA0-3DD0-9B46-A9C3-EC7CC6B4B8CB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9" creationId="{8FCDBEC6-A54F-8940-BEBA-74F18DD46F53}"/>
          </ac:spMkLst>
        </pc:spChg>
        <pc:spChg chg="add del mod">
          <ac:chgData name="Kun Suo" userId="41c30799-3a2b-4880-86a3-8488be07954a" providerId="ADAL" clId="{D6E1528C-9E80-E348-AB02-337777A384B2}" dt="2020-02-15T15:15:33.189" v="2053"/>
          <ac:spMkLst>
            <pc:docMk/>
            <pc:sldMk cId="4242292442" sldId="516"/>
            <ac:spMk id="10" creationId="{F82DC705-AF0E-F549-97DD-3FC63E6F5589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1" creationId="{351E193B-846E-C742-8020-DB8A0411B5D5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2" creationId="{9C5A8281-7350-214F-81AF-9DF514306D6B}"/>
          </ac:spMkLst>
        </pc:spChg>
        <pc:spChg chg="add del mod">
          <ac:chgData name="Kun Suo" userId="41c30799-3a2b-4880-86a3-8488be07954a" providerId="ADAL" clId="{D6E1528C-9E80-E348-AB02-337777A384B2}" dt="2020-02-15T15:23:19.935" v="2125" actId="478"/>
          <ac:spMkLst>
            <pc:docMk/>
            <pc:sldMk cId="4242292442" sldId="516"/>
            <ac:spMk id="14" creationId="{6C69E67B-EBC8-8B4A-8F5D-F339339C71D3}"/>
          </ac:spMkLst>
        </pc:spChg>
        <pc:spChg chg="add del mod">
          <ac:chgData name="Kun Suo" userId="41c30799-3a2b-4880-86a3-8488be07954a" providerId="ADAL" clId="{D6E1528C-9E80-E348-AB02-337777A384B2}" dt="2020-02-15T15:24:51.757" v="2175" actId="478"/>
          <ac:spMkLst>
            <pc:docMk/>
            <pc:sldMk cId="4242292442" sldId="516"/>
            <ac:spMk id="15" creationId="{E270B80F-E1C3-244E-87D6-2330416E8B1C}"/>
          </ac:spMkLst>
        </pc:spChg>
        <pc:spChg chg="add del mod">
          <ac:chgData name="Kun Suo" userId="41c30799-3a2b-4880-86a3-8488be07954a" providerId="ADAL" clId="{D6E1528C-9E80-E348-AB02-337777A384B2}" dt="2020-02-15T15:23:18.562" v="2124" actId="478"/>
          <ac:spMkLst>
            <pc:docMk/>
            <pc:sldMk cId="4242292442" sldId="516"/>
            <ac:spMk id="16" creationId="{347918EB-813B-6E46-876C-8B5F0B4D1DC5}"/>
          </ac:spMkLst>
        </pc:spChg>
        <pc:spChg chg="add del mod">
          <ac:chgData name="Kun Suo" userId="41c30799-3a2b-4880-86a3-8488be07954a" providerId="ADAL" clId="{D6E1528C-9E80-E348-AB02-337777A384B2}" dt="2020-02-15T15:24:31.141" v="2162" actId="478"/>
          <ac:spMkLst>
            <pc:docMk/>
            <pc:sldMk cId="4242292442" sldId="516"/>
            <ac:spMk id="17" creationId="{1F68B434-809C-F442-9F4B-A58CF3664996}"/>
          </ac:spMkLst>
        </pc:spChg>
        <pc:spChg chg="add del mod">
          <ac:chgData name="Kun Suo" userId="41c30799-3a2b-4880-86a3-8488be07954a" providerId="ADAL" clId="{D6E1528C-9E80-E348-AB02-337777A384B2}" dt="2020-02-15T15:24:50.286" v="2174" actId="478"/>
          <ac:spMkLst>
            <pc:docMk/>
            <pc:sldMk cId="4242292442" sldId="516"/>
            <ac:spMk id="18" creationId="{30924B69-DEA8-0540-919F-7C550B343EF1}"/>
          </ac:spMkLst>
        </pc:spChg>
        <pc:graphicFrameChg chg="add mod modGraphic">
          <ac:chgData name="Kun Suo" userId="41c30799-3a2b-4880-86a3-8488be07954a" providerId="ADAL" clId="{D6E1528C-9E80-E348-AB02-337777A384B2}" dt="2020-02-15T15:31:00.994" v="2249" actId="20577"/>
          <ac:graphicFrameMkLst>
            <pc:docMk/>
            <pc:sldMk cId="4242292442" sldId="516"/>
            <ac:graphicFrameMk id="13" creationId="{5530315A-9E9C-E04B-AC41-6D3D08DD54E6}"/>
          </ac:graphicFrameMkLst>
        </pc:graphicFrameChg>
      </pc:sldChg>
      <pc:sldChg chg="add">
        <pc:chgData name="Kun Suo" userId="41c30799-3a2b-4880-86a3-8488be07954a" providerId="ADAL" clId="{D6E1528C-9E80-E348-AB02-337777A384B2}" dt="2020-02-17T18:14:21.425" v="2251"/>
        <pc:sldMkLst>
          <pc:docMk/>
          <pc:sldMk cId="1202811052" sldId="517"/>
        </pc:sldMkLst>
      </pc:sldChg>
      <pc:sldChg chg="addSp modSp add">
        <pc:chgData name="Kun Suo" userId="41c30799-3a2b-4880-86a3-8488be07954a" providerId="ADAL" clId="{D6E1528C-9E80-E348-AB02-337777A384B2}" dt="2020-02-18T21:57:06.487" v="2349" actId="1076"/>
        <pc:sldMkLst>
          <pc:docMk/>
          <pc:sldMk cId="2925823074" sldId="518"/>
        </pc:sldMkLst>
        <pc:spChg chg="mod">
          <ac:chgData name="Kun Suo" userId="41c30799-3a2b-4880-86a3-8488be07954a" providerId="ADAL" clId="{D6E1528C-9E80-E348-AB02-337777A384B2}" dt="2020-02-18T21:56:19.873" v="2280" actId="20577"/>
          <ac:spMkLst>
            <pc:docMk/>
            <pc:sldMk cId="2925823074" sldId="518"/>
            <ac:spMk id="2" creationId="{92921762-91AF-5D4B-A6EF-67200B1878C7}"/>
          </ac:spMkLst>
        </pc:spChg>
        <pc:spChg chg="mod">
          <ac:chgData name="Kun Suo" userId="41c30799-3a2b-4880-86a3-8488be07954a" providerId="ADAL" clId="{D6E1528C-9E80-E348-AB02-337777A384B2}" dt="2020-02-18T21:56:59.243" v="2348" actId="20577"/>
          <ac:spMkLst>
            <pc:docMk/>
            <pc:sldMk cId="2925823074" sldId="518"/>
            <ac:spMk id="6" creationId="{22530579-4DBA-6A46-8955-95CFC29E9312}"/>
          </ac:spMkLst>
        </pc:spChg>
        <pc:spChg chg="add mod">
          <ac:chgData name="Kun Suo" userId="41c30799-3a2b-4880-86a3-8488be07954a" providerId="ADAL" clId="{D6E1528C-9E80-E348-AB02-337777A384B2}" dt="2020-02-18T21:57:06.487" v="2349" actId="1076"/>
          <ac:spMkLst>
            <pc:docMk/>
            <pc:sldMk cId="2925823074" sldId="518"/>
            <ac:spMk id="8" creationId="{F666C605-8552-7440-8931-9A3B020278AE}"/>
          </ac:spMkLst>
        </pc:spChg>
        <pc:picChg chg="add mod">
          <ac:chgData name="Kun Suo" userId="41c30799-3a2b-4880-86a3-8488be07954a" providerId="ADAL" clId="{D6E1528C-9E80-E348-AB02-337777A384B2}" dt="2020-02-18T21:57:06.487" v="2349" actId="1076"/>
          <ac:picMkLst>
            <pc:docMk/>
            <pc:sldMk cId="2925823074" sldId="518"/>
            <ac:picMk id="7" creationId="{8B8DE1DD-646D-3A4B-9E85-AEF2D47A6473}"/>
          </ac:picMkLst>
        </pc:picChg>
      </pc:sldChg>
      <pc:sldChg chg="addSp delSp modSp add">
        <pc:chgData name="Kun Suo" userId="41c30799-3a2b-4880-86a3-8488be07954a" providerId="ADAL" clId="{D6E1528C-9E80-E348-AB02-337777A384B2}" dt="2020-02-18T22:00:50.776" v="2390" actId="478"/>
        <pc:sldMkLst>
          <pc:docMk/>
          <pc:sldMk cId="1524183517" sldId="519"/>
        </pc:sldMkLst>
        <pc:spChg chg="mod">
          <ac:chgData name="Kun Suo" userId="41c30799-3a2b-4880-86a3-8488be07954a" providerId="ADAL" clId="{D6E1528C-9E80-E348-AB02-337777A384B2}" dt="2020-02-18T21:57:12.069" v="2351"/>
          <ac:spMkLst>
            <pc:docMk/>
            <pc:sldMk cId="1524183517" sldId="519"/>
            <ac:spMk id="2" creationId="{CF0E3A36-22FC-8847-8C86-DF3CC1906FB2}"/>
          </ac:spMkLst>
        </pc:spChg>
        <pc:spChg chg="del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3" creationId="{55250E11-A621-1C42-9346-036780900F69}"/>
          </ac:spMkLst>
        </pc:spChg>
        <pc:spChg chg="del">
          <ac:chgData name="Kun Suo" userId="41c30799-3a2b-4880-86a3-8488be07954a" providerId="ADAL" clId="{D6E1528C-9E80-E348-AB02-337777A384B2}" dt="2020-02-18T21:57:33.488" v="2352" actId="478"/>
          <ac:spMkLst>
            <pc:docMk/>
            <pc:sldMk cId="1524183517" sldId="519"/>
            <ac:spMk id="6" creationId="{15F74103-A87F-C74B-99E4-4C01B0EC76C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9" creationId="{3484E3FE-6859-5E48-A4EA-560BF29BBB3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0" creationId="{04EA79B0-68D9-F045-9519-0E480C068F0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1" creationId="{076FC0C5-626A-D147-A32A-C59471E0F93C}"/>
          </ac:spMkLst>
        </pc:spChg>
        <pc:spChg chg="add mod">
          <ac:chgData name="Kun Suo" userId="41c30799-3a2b-4880-86a3-8488be07954a" providerId="ADAL" clId="{D6E1528C-9E80-E348-AB02-337777A384B2}" dt="2020-02-18T22:00:10.871" v="2379" actId="1076"/>
          <ac:spMkLst>
            <pc:docMk/>
            <pc:sldMk cId="1524183517" sldId="519"/>
            <ac:spMk id="12" creationId="{6DBD4C8E-5831-FB49-9C1C-68178FA8FA08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3" creationId="{8383A2F4-C8CF-634A-B58E-E4ED1BC9A71E}"/>
          </ac:spMkLst>
        </pc:spChg>
        <pc:spChg chg="add del mod">
          <ac:chgData name="Kun Suo" userId="41c30799-3a2b-4880-86a3-8488be07954a" providerId="ADAL" clId="{D6E1528C-9E80-E348-AB02-337777A384B2}" dt="2020-02-18T22:00:32.242" v="2386"/>
          <ac:spMkLst>
            <pc:docMk/>
            <pc:sldMk cId="1524183517" sldId="519"/>
            <ac:spMk id="14" creationId="{79DEE846-C0CA-E945-A443-61E877A33EA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5" creationId="{F7265386-B0EE-F44D-9644-6FE75ACF07A1}"/>
          </ac:spMkLst>
        </pc:spChg>
        <pc:picChg chg="add mod">
          <ac:chgData name="Kun Suo" userId="41c30799-3a2b-4880-86a3-8488be07954a" providerId="ADAL" clId="{D6E1528C-9E80-E348-AB02-337777A384B2}" dt="2020-02-18T21:58:44.704" v="2358" actId="14100"/>
          <ac:picMkLst>
            <pc:docMk/>
            <pc:sldMk cId="1524183517" sldId="519"/>
            <ac:picMk id="7" creationId="{18841622-075C-7848-9279-4A382BBEA6FF}"/>
          </ac:picMkLst>
        </pc:picChg>
        <pc:picChg chg="add del mod">
          <ac:chgData name="Kun Suo" userId="41c30799-3a2b-4880-86a3-8488be07954a" providerId="ADAL" clId="{D6E1528C-9E80-E348-AB02-337777A384B2}" dt="2020-02-18T22:00:50.776" v="2390" actId="478"/>
          <ac:picMkLst>
            <pc:docMk/>
            <pc:sldMk cId="1524183517" sldId="519"/>
            <ac:picMk id="8" creationId="{21435195-72CA-2244-A889-A5F364D654E2}"/>
          </ac:picMkLst>
        </pc:picChg>
      </pc:sldChg>
      <pc:sldChg chg="add">
        <pc:chgData name="Kun Suo" userId="41c30799-3a2b-4880-86a3-8488be07954a" providerId="ADAL" clId="{D6E1528C-9E80-E348-AB02-337777A384B2}" dt="2020-02-18T22:00:46.653" v="2389"/>
        <pc:sldMkLst>
          <pc:docMk/>
          <pc:sldMk cId="1539034092" sldId="520"/>
        </pc:sldMkLst>
      </pc:sldChg>
      <pc:sldChg chg="addSp delSp modSp add">
        <pc:chgData name="Kun Suo" userId="41c30799-3a2b-4880-86a3-8488be07954a" providerId="ADAL" clId="{D6E1528C-9E80-E348-AB02-337777A384B2}" dt="2020-02-18T22:01:30.643" v="2397" actId="1076"/>
        <pc:sldMkLst>
          <pc:docMk/>
          <pc:sldMk cId="2409101686" sldId="521"/>
        </pc:sldMkLst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2" creationId="{D0A7862E-AA81-A740-8A3E-8FEBE3D7E34D}"/>
          </ac:spMkLst>
        </pc:spChg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6" creationId="{F37B1321-3D93-724B-871C-581DC79B06C1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7" creationId="{59A8848D-0341-D048-8A9D-69DE627FEFCE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8" creationId="{4E3C6555-CCE3-0C4C-8A5E-7CA387A47D8B}"/>
          </ac:spMkLst>
        </pc:spChg>
        <pc:picChg chg="add mod">
          <ac:chgData name="Kun Suo" userId="41c30799-3a2b-4880-86a3-8488be07954a" providerId="ADAL" clId="{D6E1528C-9E80-E348-AB02-337777A384B2}" dt="2020-02-18T22:01:30.643" v="2397" actId="1076"/>
          <ac:picMkLst>
            <pc:docMk/>
            <pc:sldMk cId="2409101686" sldId="521"/>
            <ac:picMk id="9" creationId="{0C6B79EC-D5A5-DE43-A773-50C6CCD4920E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5:19.377" v="2471" actId="14100"/>
        <pc:sldMkLst>
          <pc:docMk/>
          <pc:sldMk cId="452449826" sldId="522"/>
        </pc:sldMkLst>
        <pc:spChg chg="mod">
          <ac:chgData name="Kun Suo" userId="41c30799-3a2b-4880-86a3-8488be07954a" providerId="ADAL" clId="{D6E1528C-9E80-E348-AB02-337777A384B2}" dt="2020-02-19T18:58:29.230" v="2436"/>
          <ac:spMkLst>
            <pc:docMk/>
            <pc:sldMk cId="452449826" sldId="522"/>
            <ac:spMk id="2" creationId="{4398091D-2E9F-5949-8A18-45778AA245BB}"/>
          </ac:spMkLst>
        </pc:spChg>
        <pc:spChg chg="del">
          <ac:chgData name="Kun Suo" userId="41c30799-3a2b-4880-86a3-8488be07954a" providerId="ADAL" clId="{D6E1528C-9E80-E348-AB02-337777A384B2}" dt="2020-02-19T19:02:27.234" v="2444" actId="478"/>
          <ac:spMkLst>
            <pc:docMk/>
            <pc:sldMk cId="452449826" sldId="522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3:43.318" v="2460" actId="1076"/>
          <ac:spMkLst>
            <pc:docMk/>
            <pc:sldMk cId="452449826" sldId="522"/>
            <ac:spMk id="9" creationId="{61D588C8-845A-0E47-85C9-984EFA1615A9}"/>
          </ac:spMkLst>
        </pc:spChg>
        <pc:graphicFrameChg chg="add mod">
          <ac:chgData name="Kun Suo" userId="41c30799-3a2b-4880-86a3-8488be07954a" providerId="ADAL" clId="{D6E1528C-9E80-E348-AB02-337777A384B2}" dt="2020-02-19T19:05:19.377" v="2471" actId="14100"/>
          <ac:graphicFrameMkLst>
            <pc:docMk/>
            <pc:sldMk cId="452449826" sldId="522"/>
            <ac:graphicFrameMk id="10" creationId="{CA1C2C47-D61A-BE43-A5DD-A61345EB88F3}"/>
          </ac:graphicFrameMkLst>
        </pc:graphicFrameChg>
        <pc:picChg chg="add mod">
          <ac:chgData name="Kun Suo" userId="41c30799-3a2b-4880-86a3-8488be07954a" providerId="ADAL" clId="{D6E1528C-9E80-E348-AB02-337777A384B2}" dt="2020-02-19T19:03:11.670" v="2455" actId="1076"/>
          <ac:picMkLst>
            <pc:docMk/>
            <pc:sldMk cId="452449826" sldId="522"/>
            <ac:picMk id="7" creationId="{36BEC8EC-7B41-A24F-BAD3-03445FC9B8D7}"/>
          </ac:picMkLst>
        </pc:picChg>
        <pc:picChg chg="add mod">
          <ac:chgData name="Kun Suo" userId="41c30799-3a2b-4880-86a3-8488be07954a" providerId="ADAL" clId="{D6E1528C-9E80-E348-AB02-337777A384B2}" dt="2020-02-19T19:04:07.550" v="2461" actId="1076"/>
          <ac:picMkLst>
            <pc:docMk/>
            <pc:sldMk cId="452449826" sldId="522"/>
            <ac:picMk id="8" creationId="{71824371-F3A4-014F-9FC5-5B6EDA01E953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7:14.773" v="2490" actId="1076"/>
        <pc:sldMkLst>
          <pc:docMk/>
          <pc:sldMk cId="1517768337" sldId="523"/>
        </pc:sldMkLst>
        <pc:spChg chg="del">
          <ac:chgData name="Kun Suo" userId="41c30799-3a2b-4880-86a3-8488be07954a" providerId="ADAL" clId="{D6E1528C-9E80-E348-AB02-337777A384B2}" dt="2020-02-19T18:59:19.201" v="2438" actId="478"/>
          <ac:spMkLst>
            <pc:docMk/>
            <pc:sldMk cId="1517768337" sldId="523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6:43.948" v="2477" actId="14100"/>
          <ac:spMkLst>
            <pc:docMk/>
            <pc:sldMk cId="1517768337" sldId="523"/>
            <ac:spMk id="9" creationId="{9F2B86F8-D37A-024B-9DD5-3C10584109C0}"/>
          </ac:spMkLst>
        </pc:spChg>
        <pc:spChg chg="add mod">
          <ac:chgData name="Kun Suo" userId="41c30799-3a2b-4880-86a3-8488be07954a" providerId="ADAL" clId="{D6E1528C-9E80-E348-AB02-337777A384B2}" dt="2020-02-19T19:06:57.653" v="2482" actId="14100"/>
          <ac:spMkLst>
            <pc:docMk/>
            <pc:sldMk cId="1517768337" sldId="523"/>
            <ac:spMk id="11" creationId="{61319917-8703-5745-98A7-673E3C156456}"/>
          </ac:spMkLst>
        </pc:spChg>
        <pc:spChg chg="add mod">
          <ac:chgData name="Kun Suo" userId="41c30799-3a2b-4880-86a3-8488be07954a" providerId="ADAL" clId="{D6E1528C-9E80-E348-AB02-337777A384B2}" dt="2020-02-19T19:07:01.491" v="2484" actId="1076"/>
          <ac:spMkLst>
            <pc:docMk/>
            <pc:sldMk cId="1517768337" sldId="523"/>
            <ac:spMk id="12" creationId="{50FB9434-67EF-6F49-898B-81BE310489B1}"/>
          </ac:spMkLst>
        </pc:spChg>
        <pc:spChg chg="add mod">
          <ac:chgData name="Kun Suo" userId="41c30799-3a2b-4880-86a3-8488be07954a" providerId="ADAL" clId="{D6E1528C-9E80-E348-AB02-337777A384B2}" dt="2020-02-19T19:07:08.147" v="2488" actId="14100"/>
          <ac:spMkLst>
            <pc:docMk/>
            <pc:sldMk cId="1517768337" sldId="523"/>
            <ac:spMk id="13" creationId="{261E67AA-0F22-8249-A64F-2D5E43606359}"/>
          </ac:spMkLst>
        </pc:spChg>
        <pc:spChg chg="add mod">
          <ac:chgData name="Kun Suo" userId="41c30799-3a2b-4880-86a3-8488be07954a" providerId="ADAL" clId="{D6E1528C-9E80-E348-AB02-337777A384B2}" dt="2020-02-19T19:07:14.773" v="2490" actId="1076"/>
          <ac:spMkLst>
            <pc:docMk/>
            <pc:sldMk cId="1517768337" sldId="523"/>
            <ac:spMk id="14" creationId="{39D0886E-9FD8-FE4E-9889-B77C90033AFE}"/>
          </ac:spMkLst>
        </pc:spChg>
        <pc:graphicFrameChg chg="add mod">
          <ac:chgData name="Kun Suo" userId="41c30799-3a2b-4880-86a3-8488be07954a" providerId="ADAL" clId="{D6E1528C-9E80-E348-AB02-337777A384B2}" dt="2020-02-19T19:06:51.415" v="2479" actId="1076"/>
          <ac:graphicFrameMkLst>
            <pc:docMk/>
            <pc:sldMk cId="1517768337" sldId="523"/>
            <ac:graphicFrameMk id="10" creationId="{E317F265-3FF1-C847-8541-93207B9BF3E1}"/>
          </ac:graphicFrameMkLst>
        </pc:graphicFrameChg>
        <pc:picChg chg="add mod">
          <ac:chgData name="Kun Suo" userId="41c30799-3a2b-4880-86a3-8488be07954a" providerId="ADAL" clId="{D6E1528C-9E80-E348-AB02-337777A384B2}" dt="2020-02-19T18:59:23.966" v="2440" actId="1076"/>
          <ac:picMkLst>
            <pc:docMk/>
            <pc:sldMk cId="1517768337" sldId="523"/>
            <ac:picMk id="7" creationId="{8FEFB94A-13EF-C441-9BC4-89C9FF48C5C6}"/>
          </ac:picMkLst>
        </pc:picChg>
        <pc:picChg chg="add mod">
          <ac:chgData name="Kun Suo" userId="41c30799-3a2b-4880-86a3-8488be07954a" providerId="ADAL" clId="{D6E1528C-9E80-E348-AB02-337777A384B2}" dt="2020-02-19T18:59:44.903" v="2443" actId="1076"/>
          <ac:picMkLst>
            <pc:docMk/>
            <pc:sldMk cId="1517768337" sldId="523"/>
            <ac:picMk id="8" creationId="{52ACD25D-FE8D-6349-B1E9-E8C711E45975}"/>
          </ac:picMkLst>
        </pc:picChg>
      </pc:sldChg>
    </pc:docChg>
  </pc:docChgLst>
  <pc:docChgLst>
    <pc:chgData name="Kun Suo" userId="41c30799-3a2b-4880-86a3-8488be07954a" providerId="ADAL" clId="{466AF40E-44F0-934B-81EC-1D30C34810A3}"/>
    <pc:docChg chg="custSel modSld modMainMaster">
      <pc:chgData name="Kun Suo" userId="41c30799-3a2b-4880-86a3-8488be07954a" providerId="ADAL" clId="{466AF40E-44F0-934B-81EC-1D30C34810A3}" dt="2020-10-02T01:31:31.692" v="10" actId="20577"/>
      <pc:docMkLst>
        <pc:docMk/>
      </pc:docMkLst>
      <pc:sldChg chg="modSp mod">
        <pc:chgData name="Kun Suo" userId="41c30799-3a2b-4880-86a3-8488be07954a" providerId="ADAL" clId="{466AF40E-44F0-934B-81EC-1D30C34810A3}" dt="2020-10-02T01:31:31.692" v="10" actId="20577"/>
        <pc:sldMkLst>
          <pc:docMk/>
          <pc:sldMk cId="0" sldId="256"/>
        </pc:sldMkLst>
        <pc:spChg chg="mod">
          <ac:chgData name="Kun Suo" userId="41c30799-3a2b-4880-86a3-8488be07954a" providerId="ADAL" clId="{466AF40E-44F0-934B-81EC-1D30C34810A3}" dt="2020-10-02T01:31:31.692" v="1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42300642" sldId="44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589366926" sldId="44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32967492" sldId="44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0458613" sldId="44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6966603" sldId="44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57533642" sldId="44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356405904" sldId="44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356405904" sldId="449"/>
            <ac:spMk id="5" creationId="{08988B24-1E28-0444-88A5-E0007640F39E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530932106" sldId="45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0932106" sldId="450"/>
            <ac:spMk id="5" creationId="{A6B911E3-17ED-EB45-8FB5-82CDAFA38EA0}"/>
          </ac:spMkLst>
        </pc:spChg>
        <pc:inkChg chg="del">
          <ac:chgData name="Kun Suo" userId="41c30799-3a2b-4880-86a3-8488be07954a" providerId="ADAL" clId="{466AF40E-44F0-934B-81EC-1D30C34810A3}" dt="2020-10-01T23:47:13.739" v="1" actId="478"/>
          <ac:inkMkLst>
            <pc:docMk/>
            <pc:sldMk cId="1530932106" sldId="450"/>
            <ac:inkMk id="8" creationId="{3BBC8327-622C-0840-BD5D-5133ED4F35E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705613089" sldId="45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705613089" sldId="451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6864330" sldId="45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6864330" sldId="452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04013869" sldId="45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04013869" sldId="453"/>
            <ac:spMk id="5" creationId="{5EDB1D09-CDB6-8E4E-AC4B-D3F370D36B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27956755" sldId="45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813568689" sldId="45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21774201" sldId="45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20068092" sldId="45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41556046" sldId="45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61279272" sldId="45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3152348" sldId="46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3152348" sldId="460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94341919" sldId="46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94341919" sldId="461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350646662" sldId="46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16748842" sldId="46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69374797" sldId="46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84061362" sldId="46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84061362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08135589" sldId="46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62345884" sldId="46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34638253" sldId="46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34638253" sldId="469"/>
            <ac:spMk id="5" creationId="{14960537-FF67-EC42-87FC-2172B20D7E9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39806341" sldId="47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473843165" sldId="47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2487164" sldId="47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5968347" sldId="47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6601527" sldId="47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6780482" sldId="47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774447351" sldId="47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03079641" sldId="47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15693454" sldId="47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15693454" sldId="478"/>
            <ac:spMk id="5" creationId="{F4715B7A-68F4-AD4C-818D-8140AB0F22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9699044" sldId="47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071492802" sldId="48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071492802" sldId="480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51281555" sldId="48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51281555" sldId="481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44106676" sldId="48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78410343" sldId="48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61563039" sldId="48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61563039" sldId="486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26574799" sldId="48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26574799" sldId="487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88953047" sldId="48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3903334" sldId="48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061610007" sldId="49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061610007" sldId="490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42386876" sldId="49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42386876" sldId="491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83909993" sldId="49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83909993" sldId="492"/>
            <ac:spMk id="5" creationId="{D71F4D57-F4C4-A34C-9C5E-9D2C88135AE2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4187074063" sldId="49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87074063" sldId="493"/>
            <ac:spMk id="5" creationId="{F8DC4731-D624-484F-97F9-99170E0AF9A8}"/>
          </ac:spMkLst>
        </pc:spChg>
        <pc:inkChg chg="del">
          <ac:chgData name="Kun Suo" userId="41c30799-3a2b-4880-86a3-8488be07954a" providerId="ADAL" clId="{466AF40E-44F0-934B-81EC-1D30C34810A3}" dt="2020-10-01T23:46:50.906" v="0" actId="478"/>
          <ac:inkMkLst>
            <pc:docMk/>
            <pc:sldMk cId="4187074063" sldId="493"/>
            <ac:inkMk id="6" creationId="{633D8F51-F9AE-D34B-8B64-F951A3550D7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707143131" sldId="49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707143131" sldId="494"/>
            <ac:spMk id="5" creationId="{5D7105CC-E9DB-324A-9735-328468756C6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54645602" sldId="49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54645602" sldId="495"/>
            <ac:spMk id="5" creationId="{7088C8C6-1C66-9D41-8894-3FF124ED34A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23358557" sldId="49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23358557" sldId="496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057501841" sldId="49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75609246" sldId="49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75609246" sldId="498"/>
            <ac:spMk id="5" creationId="{F5AAB032-99FB-F844-BC7F-D56488AF4E5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56610559" sldId="49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56610559" sldId="499"/>
            <ac:spMk id="5" creationId="{A6B911E3-17ED-EB45-8FB5-82CDAFA38EA0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472094153" sldId="50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72094153" sldId="500"/>
            <ac:spMk id="5" creationId="{1C6435DC-6811-8C48-A735-CBC488628C8B}"/>
          </ac:spMkLst>
        </pc:spChg>
        <pc:inkChg chg="del">
          <ac:chgData name="Kun Suo" userId="41c30799-3a2b-4880-86a3-8488be07954a" providerId="ADAL" clId="{466AF40E-44F0-934B-81EC-1D30C34810A3}" dt="2020-10-01T23:47:17.325" v="2" actId="478"/>
          <ac:inkMkLst>
            <pc:docMk/>
            <pc:sldMk cId="1472094153" sldId="500"/>
            <ac:inkMk id="9" creationId="{CF7D24F2-2A6E-D24D-B69B-9D154D1F220B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179456" sldId="50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75453597" sldId="50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974615957" sldId="50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974615957" sldId="503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2456494" sldId="50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2456494" sldId="504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23307425" sldId="50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23307425" sldId="505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83040481" sldId="50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8254251" sldId="50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94113808" sldId="50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8363563" sldId="51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140795066" sldId="51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160570241" sldId="51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60570241" sldId="51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54824667" sldId="51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42292442" sldId="51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02811052" sldId="51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25823074" sldId="51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24183517" sldId="51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24183517" sldId="519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39034092" sldId="52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9034092" sldId="520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09101686" sldId="52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52449826" sldId="52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52449826" sldId="522"/>
            <ac:spMk id="5" creationId="{E81B9D76-240B-D645-8A7E-675099CFCA6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7768337" sldId="52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466AF40E-44F0-934B-81EC-1D30C34810A3}" dt="2020-10-02T01:31:18.337" v="3"/>
        <pc:sldMasterMkLst>
          <pc:docMk/>
          <pc:sldMasterMk cId="0" sldId="2147483750"/>
        </pc:sldMaster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3E36D887-B7DB-6741-98BE-BF5BF38867F8}"/>
    <pc:docChg chg="modSld modMainMaster">
      <pc:chgData name="Kun Suo" userId="41c30799-3a2b-4880-86a3-8488be07954a" providerId="ADAL" clId="{3E36D887-B7DB-6741-98BE-BF5BF38867F8}" dt="2020-02-19T23:33:25.012" v="1"/>
      <pc:docMkLst>
        <pc:docMk/>
      </pc:docMkLst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0" sldId="2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42300642" sldId="44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589366926" sldId="44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589366926" sldId="443"/>
            <ac:spMk id="3" creationId="{AAC4E7F5-B778-B549-8FC4-96F92445144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32967492" sldId="44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32967492" sldId="44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0458613" sldId="44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0458613" sldId="445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6966603" sldId="44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6966603" sldId="446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57533642" sldId="44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57533642" sldId="448"/>
            <ac:spMk id="3" creationId="{AA6F082C-0E15-F649-B981-EAF927E98D9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356405904" sldId="44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356405904" sldId="449"/>
            <ac:spMk id="3" creationId="{BEA6B820-F091-1B49-A93E-44A21161BBD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356405904" sldId="449"/>
            <ac:spMk id="5" creationId="{08988B24-1E28-0444-88A5-E0007640F3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0932106" sldId="45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0932106" sldId="450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0932106" sldId="450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705613089" sldId="45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705613089" sldId="451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13" creationId="{8CCAB05F-F254-D540-AEC7-4E4E73F083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6864330" sldId="45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6864330" sldId="452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18" creationId="{DA70868D-3E93-7E44-9BE6-2F9845CBE7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04013869" sldId="45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04013869" sldId="453"/>
            <ac:spMk id="3" creationId="{ACBBE78B-57DD-9147-BC7E-1280E374DB9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5" creationId="{5EDB1D09-CDB6-8E4E-AC4B-D3F370D36B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15" creationId="{62B3E3C1-F198-5E4A-A539-76B9A92D2B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27956755" sldId="45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27956755" sldId="454"/>
            <ac:spMk id="3" creationId="{801755D2-5ADB-9847-B776-722E146F429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813568689" sldId="45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813568689" sldId="455"/>
            <ac:spMk id="3" creationId="{24889C5E-E45C-2341-B292-AC014CBA924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21774201" sldId="4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21774201" sldId="456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20068092" sldId="45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20068092" sldId="457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41556046" sldId="45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41556046" sldId="458"/>
            <ac:spMk id="3" creationId="{CAD9CD11-A894-0C47-8FF0-53C2E48707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61279272" sldId="45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61279272" sldId="45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3152348" sldId="46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3152348" sldId="460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12" creationId="{FC3E16F1-B8F1-844A-9CB7-A062740C0AF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94341919" sldId="46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94341919" sldId="461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12" creationId="{D6FD8DED-8DFB-C040-A60F-E527A9D40C3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350646662" sldId="46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35064666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16748842" sldId="46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16748842" sldId="463"/>
            <ac:spMk id="3" creationId="{3BA7BA70-71A3-504E-A08B-EA5C25228D4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69374797" sldId="46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69374797" sldId="464"/>
            <ac:spMk id="3" creationId="{C2C7B81F-D542-E844-AAA3-F83DAEEFCC8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84061362" sldId="46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84061362" sldId="46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08135589" sldId="466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08135589" sldId="466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62345884" sldId="46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62345884" sldId="468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34638253" sldId="46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34638253" sldId="469"/>
            <ac:spMk id="3" creationId="{39A79995-03CC-804C-BB38-6A02AA136B1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5" creationId="{14960537-FF67-EC42-87FC-2172B20D7E98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9" creationId="{3DB17AD1-1CFE-C241-BDA5-AAA14708EA3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39806341" sldId="47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39806341" sldId="470"/>
            <ac:spMk id="3" creationId="{C078AF51-C4E1-B242-8EFB-EE38B1DDF15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473843165" sldId="47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473843165" sldId="471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2487164" sldId="47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2487164" sldId="47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5968347" sldId="47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5968347" sldId="473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6601527" sldId="47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6601527" sldId="47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6780482" sldId="47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6780482" sldId="475"/>
            <ac:spMk id="3" creationId="{44C5E6F7-41DB-BC47-A8AF-1153AF6C54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774447351" sldId="47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774447351" sldId="476"/>
            <ac:spMk id="3" creationId="{35D3281E-0766-D44D-9250-40102E1AB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03079641" sldId="47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03079641" sldId="477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15693454" sldId="47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15693454" sldId="478"/>
            <ac:spMk id="3" creationId="{23EF4AF2-E4B4-C14A-99DC-BE67DF3D2DD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5" creationId="{F4715B7A-68F4-AD4C-818D-8140AB0F229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9" creationId="{1E38CCB4-2087-5446-84B3-87DE58663AE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9699044" sldId="47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9699044" sldId="479"/>
            <ac:spMk id="3" creationId="{2A0A0859-159E-EB48-9F53-C5549583B3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071492802" sldId="48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071492802" sldId="480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51281555" sldId="48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51281555" sldId="481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44106676" sldId="48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44106676" sldId="48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78410343" sldId="48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78410343" sldId="483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544450289" sldId="484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44450289" sldId="484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167855498" sldId="485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67855498" sldId="485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61563039" sldId="48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61563039" sldId="486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26574799" sldId="48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26574799" sldId="487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15" creationId="{C142472D-F4CA-0746-B380-E063A65E44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88953047" sldId="48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88953047" sldId="488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3903334" sldId="48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3903334" sldId="48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061610007" sldId="49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061610007" sldId="490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42386876" sldId="49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42386876" sldId="491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83909993" sldId="49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83909993" sldId="492"/>
            <ac:spMk id="3" creationId="{6F9E6B28-B7EB-C74E-9107-6146A7AA438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5" creationId="{D71F4D57-F4C4-A34C-9C5E-9D2C88135AE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8" creationId="{71231333-C410-E14C-BBAA-A3DF13E49E2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87074063" sldId="49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87074063" sldId="493"/>
            <ac:spMk id="3" creationId="{5EA970E2-D1F6-CC4A-921F-2E0BF555A5F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87074063" sldId="493"/>
            <ac:spMk id="5" creationId="{F8DC4731-D624-484F-97F9-99170E0AF9A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707143131" sldId="49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707143131" sldId="494"/>
            <ac:spMk id="3" creationId="{6AA66CB6-C227-5A41-A2B9-8ED7DF8DD7A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5" creationId="{5D7105CC-E9DB-324A-9735-328468756C6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16" creationId="{3F7217C9-A571-8D41-83C6-ED15C8DD029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54645602" sldId="49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54645602" sldId="495"/>
            <ac:spMk id="3" creationId="{A4533666-E681-0F43-8BDF-7B78DD19B1E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5" creationId="{7088C8C6-1C66-9D41-8894-3FF124ED34A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6" creationId="{DD2CE061-6B87-0C43-B10B-9DD00147DA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23358557" sldId="49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23358557" sldId="496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057501841" sldId="49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057501841" sldId="497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75609246" sldId="49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75609246" sldId="498"/>
            <ac:spMk id="3" creationId="{E707FECE-E145-1144-BB98-93B8F6AC727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5" creationId="{F5AAB032-99FB-F844-BC7F-D56488AF4E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11" creationId="{2C8CC59A-F5A3-E049-8323-C9B11870E7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56610559" sldId="49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56610559" sldId="499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56610559" sldId="499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72094153" sldId="50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72094153" sldId="500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5" creationId="{1C6435DC-6811-8C48-A735-CBC488628C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6" creationId="{DE1A32C5-914B-E04C-9700-69117146708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179456" sldId="50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179456" sldId="501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75453597" sldId="50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75453597" sldId="502"/>
            <ac:spMk id="3" creationId="{1D61DEF4-0507-0D4D-93FB-B5DB438FF21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974615957" sldId="50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974615957" sldId="503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2456494" sldId="50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2456494" sldId="504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23307425" sldId="50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23307425" sldId="505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83040481" sldId="50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83040481" sldId="506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069941551" sldId="50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69941551" sldId="507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8254251" sldId="50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8254251" sldId="508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94113808" sldId="50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94113808" sldId="509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8363563" sldId="510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8363563" sldId="510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140795066" sldId="511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140795066" sldId="511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836490609" sldId="513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836490609" sldId="513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60570241" sldId="51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54824667" sldId="51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14" creationId="{C72D021C-9892-5140-98AA-2304AE332A4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42292442" sldId="51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42292442" sldId="516"/>
            <ac:spMk id="3" creationId="{1E4664C1-EFF5-3646-B1E7-6F7EC1C92F6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02811052" sldId="51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02811052" sldId="517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25823074" sldId="51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25823074" sldId="518"/>
            <ac:spMk id="3" creationId="{F3D0B114-2F51-9C4B-ACA0-0F164F0B1A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1524183517" sldId="51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9034092" sldId="52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9034092" sldId="520"/>
            <ac:spMk id="3" creationId="{55250E11-A621-1C42-9346-036780900F6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09101686" sldId="52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09101686" sldId="521"/>
            <ac:spMk id="3" creationId="{EED75146-8BA7-C94C-9F99-4304B9BAF0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52449826" sldId="52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52449826" sldId="522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5" creationId="{E81B9D76-240B-D645-8A7E-675099CFCA6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9" creationId="{61D588C8-845A-0E47-85C9-984EFA1615A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7768337" sldId="52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7768337" sldId="523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3E36D887-B7DB-6741-98BE-BF5BF38867F8}" dt="2020-02-19T23:33:25.012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33:4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3488 24575,'-40'3'0,"17"-1"0,-12 7 0,-14 4 0,-3 1 0,6-3-1639,0-4 1,-1-1 982,10 2 1,-4 2-1,-3 1 1,2 0 0,5-3 457,-1-1 0,4-1 0,0-1 198,-14 0 0,2 1 519,5 5 0,3 0-519,11-9 0,2 1 1331,-23 9-1331,26-7 0,-25 1 0,13 5 0,1-8 0,3 11 0,1-8 3276,16-2-2794,-21 6 539,18-6-1021,-3 3 0,2 0 0,0-1 0,4 0 0,-10 6 0,11-6 0,-23 14 0,19-10 0,-11 5 0,17-4 0,1-3 0,-18 26 0,17-19 0,-19 24 0,24-23 0,-20 15 0,9-5 0,-3 2 0,-2-1-647,4-3 647,-5 9 0,1-1 0,8-15 0,-11 17 0,9-5 0,6-8 0,-7 16 0,11-13 0,-1-5 647,6 16-647,-3-14 0,-2 10 0,4 4 0,-6-20 0,6 32 0,-1-13 0,2-1 0,0-2 0,0-2 0,0-5 0,0 19 0,0-8 0,0-22 0,0 21 0,7-18 0,-2 9 0,20 5 0,1 3-583,-8-14 0,2 0 583,5 3 0,0-1 0,-5-1 0,1 0 0,6-1 0,1-2 0,1 1 0,0-2 0,-2-4 0,1-3 0,3 2 0,2-1 0,5-2 0,0-1 0,-10 3 0,1 0-1114,20-1 0,2 0 1114,-10-2 0,0 0-1093,0-2 1,3 1 0,1-1 930,4-1 0,0-1 0,2 2-658,-6 1 1,2 2 0,0 1 0,2-2 627,-7-2 0,1 0 0,0-1 0,1 1 0,-1 0 192,0 1 0,1 1 0,-1 0 0,1-1 0,0-1-529,3-1 1,1-2-1,1 0 1,-1 0-1,-1 0 529,-2 0 0,-2 1 0,0-1 0,1-1 0,0 1 0,1-2 0,1 0 0,0 0 0,-1 0 0,0 0-343,6 0 0,0 0 0,-1 0 0,1 0 343,-9 0 0,1 0 0,1 0 0,-2 0 0,-1 0-1,2 0 1,-2 0 0,0 0 0,0 0 0,3 0 0,0 0 0,-2 0 0,-2 0 570,-1 0 0,-3 0 0,-2 0-570,7 0 0,-3 0 1620,-5 0 0,-5 0-1620,-1 0 3276,4 0-2180,-8 0 2180,-11 0-2484,11 0 990,-10 0-1782,10 0 238,-11 0-238,23-12 0,-19 9 0,31-14 0,-26 16 0,28-11 0,-10 11-704,-8-6 0,2 1 704,0 5 0,1 0 0,-1-8 0,1 0 0,5 7 0,-3 1-127,7-14 127,6 14 0,-13-3 0,-9 0 0,4 1 0,4-13 0,-19 8 0,19-7 1398,-23 9-1398,11 2 137,-10-4-137,22 1 0,-14-6 0,15 1 0,-11-3 0,-7 5 0,5-6 0,-10 4 0,1 1 0,-1-5 0,-6 8 0,3-8 0,-4 7 0,4-8 0,-3 4 0,8-10 0,-4 5 0,5-7 0,-4 7 0,-4 1 0,-1 6 0,-6-6 0,7 4 0,-8-10 0,3 4 0,-3-17 0,0 8 0,0-8 0,0-1 0,0 10 0,0-10 0,0 1 0,0 8 0,0-20 0,0 20 0,0-8 0,0 11 0,0 1 0,0 5 0,0-4 0,0-7 0,0 8 0,0-25 0,0 31 0,-6-31 0,1 26 0,-5-16 0,-3 12 0,0 1 0,2 2 0,-16-18 0,6 19 0,9 9 0,-11-11 0,9 12 0,-5 1 0,1-3 0,1 5 0,0-1 0,-8-11 0,-13 0 0,4-7 0,-3 6 0,19 10 0,-22-18 0,17 17 0,-13-12 0,7 2 0,9 12 0,-23-14 0,3 13 0,0-3 0,4 6 0,11-3 0,1 10 0,-12-8 0,-4 8 0,14-8 0,0 0 0,-7 4 0,-15-13 0,15 14 0,-1-4 0,-13-4 0,13 6 0,-5-9 0,-10 14 0,22-2 0,-4 3 0,8 0 0,10 0 0,-1 0 0,-3 0 0,10 0 0,-10 2 0,11-1 0,-2 1 0,2-2 0,1 0 0,-3 0 0,2 0 0,-5 0 0,-4 0 0,5 0 0,-4 0 0,6 0 0,2 0 0,-2 0 0,2 0 0,-8 0 0,7 0 0,-7 0 0,6 0 0,1 0 0,-1 0 0,3 0 0,-3 0 0,-1 0 0,0 0 0,-1 0 0,1-2 0,1 1 0,-9-1 0,7 2 0,-13 0 0,10-3 0,-10 3 0,13-3 0,-4 1 0,6 1 0,2-1 0,-2 2 0,2 0 0,-2 0 0,2 0 0,-2 0 0,2 0 0,-2 0 0,2 0 0,-7-3 0,6 0 0,-3 0 0,4-2 0,3 4 0,1-1 0</inkml:trace>
  <inkml:trace contextRef="#ctx0" brushRef="#br0" timeOffset="7182">20898 2385 24575,'19'-3'0,"10"0"0,4 3 0,-4 0 0,2 0-1639,-4 0 1,1 0 1446,4 0 0,3 0 0,1 0-837,0 0 1,0 0-1,1 0 1029,10 0 0,2 0 0,1 0 0,-2 0 0,0 0 0,4 0 0,-4 0 0,4 0 0,2 0 0,-1 0 0,-4 0-733,-1 0 1,-3 0 0,-1 0 0,4 0 732,2 0 0,3 0 0,1 0 0,-2 0 0,-5 0 0,2 0 0,-5 0 0,0 0-360,-4 0 0,0 0 1,-2 0 359,2 0 0,-1 0 123,-1 1 1,-1-2-124,-3-5 0,-1-2 0,0 6 0,1 1 0,10-7 0,0 2 0,-15 5 0,0 2 0,14-1 0,1 0 0,-10 0 0,-1 0 0,1 0 0,-1 0 2238,13 0-2238,-11 0 3276,-17 0-1564,7 0 214,11 0-1926,-9 0 0,22 0 268,-23 0 1,0 0-269,1 0 0,0 0 0,6 0 0,-2 0-187,8 0 187,10 0 0,-10 0-497,-13 0 0,0 0 497,7 0 0,-2 0 0,5 0 0,3 0 0,-22 0 949,-10 0-949,7 2 187,-6-1-187,1 4 1056,-1-5-1056,3 3 0,-5-3 0,4 0 0,5 0 0,-3 0 0,11 0 0,-13 0 0,4 0 0,0 0 0,-6 0 0,6 0 0,-6 0 0,-2 0 0,2 0 0,-3 0 0,9 0 0,2 0 0,12 0 0,5 0-399,-4 0 0,0 0 399,4 0 0,0 0 0,16 0 0,-33 0 0,-2 0 0,-11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9T01:03:27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24575,'8'-5'0,"-1"2"0,1-1 0,4 3 0,-4-2 0,4 3 0,-5 0 0,5 0 0,-4 0 0,4 0 0,-5 0 0,5 0 0,0 0 0,0 0 0,3 0 0,-7 0 0,4 0 0,-4 0 0,3 0 0,-2 0 0,2 0 0,-3 0 0,3 0 0,-2 0 0,2 0 0,-3 0 0,3 0 0,-2 0 0,2 0 0,-3 0 0,3 0 0,-2 0 0,6 0 0,-7 0 0,4 0 0,-5 0 0,1 0 0,12 0 0,-9 0 0,8 0 0,-11 0 0,3 0 0,-2 0 0,2 0 0,-3 0 0,3 0 0,-2 0 0,2 0 0,-3 0 0,4 0 0,-4 0 0,4-4 0,-5 3 0,5-2 0,-4 3 0,4 0 0,7-5 0,-8 3 0,9-3 0,-12 5 0,3 0 0,-2 0 0,2 0 0,-3 0 0,3 0 0,-2 0 0,2 0 0,-3 0 0,3 0 0,-2 0 0,2 0 0,-3 0 0,3 0 0,-2 0 0,2 0 0,-3 0 0,3 0 0,-2 0 0,2 0 0,-3 0 0,3 0 0,-2 0 0,2 0 0,-3 0 0,3 0 0,-2 0 0,2 0 0,9 0 0,-9 0 0,8 0 0,-11 0 0,12 0 0,-9 0 0,20 0 0,-20 0 0,9 0 0,-12 0 0,3 0 0,-3 0 0,4 0 0,-4 0 0,3 0 0,-2 0 0,2 0 0,-3 0 0,3 0 0,1 0 0,0 0 0,3 0 0,-6 0 0,2 0 0,-3 0 0,3 0 0,-2 0 0,2 0 0,-3 0 0,3 0 0,-2 0 0,2 0 0,-3 0 0,3 0 0,-2 0 0,2 0 0,-3 0 0,12 0 0,-6 0 0,10 0 0,-12 0 0,-1 0 0,-3 0 0,4 0 0,-4 0 0,4 0 0,-5 0 0,5 0 0,-4 0 0,4 0 0,-5 0 0,13 0 0,-9 0 0,9 0 0,-9 0 0,-2 0 0,2 0 0,-3 0 0,3 0 0,-2 0 0,2 0 0,-3 0 0,3 0 0,-2 0 0,2 0 0,-3 0 0,3 0 0,-2 0 0,2 0 0,-3 0 0,3 0 0,-2 0 0,2 0 0,-3 0 0,3 0 0,-2 0 0,2 0 0,-3 0 0,3 0 0,-2 0 0,2 0 0,-3 0 0,3 0 0,-2 0 0,2 0 0,-3 0 0,4 0 0,-4 4 0,4-3 0,-5 2 0,5-3 0,-4 0 0,4 0 0,-5 0 0,5 0 0,-4 0 0,4 0 0,-4 0 0,3 0 0,-2 0 0,2 0 0,-3 0 0,3 0 0,-2 0 0,2 0 0,-3 0 0,3 0 0,-6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43:27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14189 14292 24575,'48'0'0,"0"-1"0,0 1 0,0-1 0,-1 1 0,1-1 0,-5 1 0,-6-1 0,3 0 0,9 1 0,-14 0 0,5 0 0,4-1 0,4 1 0,3 0 0,3 0 0,1 0 0,0 0 0,2 1 0,-2-1 0,0 0 0,-3 0 0,-2 0 0,-3 0 0,-4 0-469,14 0 1,-5 0 0,-3 0 0,-2 0 0,1 0 0,3 0 0,5 0 194,-10 0 1,3 0 0,3 0 0,2 0 0,1 0 0,0 0 0,0 0 0,0 0 0,-3 0 0,-1 0 0,-4 0 0,-3 0-274,10 0 1,-4 0 0,-3 0 0,-2 0 0,0 0 0,1 0-1,1 0 1,0 0 0,0 0 0,-1 0 0,0 0 0,-3 0 361,0 0 1,-1 0 0,-2 0-1,0 0 1,1 0 184,2 0 0,0 0 0,0 0 0,0 0 0,-3 0-398,2 0 0,-1 0 1,-1 0-1,1 0 398,4 0 0,2 0 0,-1 0 0,-2 0 303,3 0 0,-1 0 0,0 0-303,-7 0 0,2 0 0,-1 0 0,-2 0 522,3 0 1,-1 0 0,0 0-523,0 0 0,0 0 0,-2 0 992,10 0 1,-2 0-993,0 0 0,-1 0 0,-5 0 0,-1 0 0,0 0 0,1 0 0,-7 0 0,2 0 0,0 0 133,4 0 0,1 0 0,2 0-133,-3 0 0,1 0 0,1 0 0,0 0-90,2 0 1,2 0 0,-1 0 0,0 0 89,-3 0 0,0 0 0,0 0 0,-1 0 0,1 0 0,0 0 0,-1 0 0,-4 0 457,8 0 1,-3 0-458,5 0 0,-7 0 1210,-20 0-1210,15 0 3135,-6 0-3135,-9 0 3276,10 0-2052,-21 0 133,3 0-1357,-2 0 0,1 0 0,-3-3 0,-7 0 0,-1-2 0,-5 2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hello-pthread.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suo/CS3502/blob/master/hello-pthread.c" TargetMode="Externa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create_example.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exit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kevinsuo/CS3502/blob/master/pthread_create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id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mutexlock.c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kevinsuo/CS3502/blob/master/lock.c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kevinsuo/CS3502/blob/master/trylock.c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lock_wo_condition.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DpqSLHcPM" TargetMode="External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s://github.com/kevinsuo/CS3502/blob/master/lock_w_condition.c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7.tiff"/><Relationship Id="rId12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11" Type="http://schemas.microsoft.com/office/2007/relationships/hdphoto" Target="../media/hdphoto3.wdp"/><Relationship Id="rId5" Type="http://schemas.openxmlformats.org/officeDocument/2006/relationships/image" Target="../media/image55.tiff"/><Relationship Id="rId10" Type="http://schemas.microsoft.com/office/2007/relationships/hdphoto" Target="../media/hdphoto2.wdp"/><Relationship Id="rId4" Type="http://schemas.openxmlformats.org/officeDocument/2006/relationships/image" Target="../media/image54.png"/><Relationship Id="rId9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1CFeuKRscw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barrier.c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barrier.c" TargetMode="Externa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evinsuo/CS3502/blob/master/pthread_barrier_test.c" TargetMode="Externa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join.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github.com/kevinsuo/CS3502/blob/master/pthread_detach.c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detach.c" TargetMode="Externa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ve_POSIX_Thread_Library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gnu.org/software/pt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racle.com/solaris/solaris11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1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POSIX Threads(</a:t>
            </a:r>
            <a:r>
              <a:rPr lang="en-US" altLang="zh-CN" dirty="0" err="1">
                <a:solidFill>
                  <a:srgbClr val="C00000"/>
                </a:solidFill>
                <a:cs typeface="Calibri" pitchFamily="34" charset="0"/>
              </a:rPr>
              <a:t>pthread</a:t>
            </a: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) Programming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654086" cy="3657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Defined as a set of C language programming types and procedure calls, implemented with a </a:t>
            </a:r>
            <a:r>
              <a:rPr lang="en-US" dirty="0" err="1"/>
              <a:t>pthread.h</a:t>
            </a:r>
            <a:r>
              <a:rPr lang="en-US" dirty="0"/>
              <a:t> header/include file and a thread library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40EC-AE46-1947-8090-0BBDAA51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6" y="9525"/>
            <a:ext cx="5032714" cy="3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14:cNvPr>
              <p14:cNvContentPartPr/>
              <p14:nvPr/>
            </p14:nvContentPartPr>
            <p14:xfrm>
              <a:off x="5958000" y="844920"/>
              <a:ext cx="2846880" cy="107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835560"/>
                <a:ext cx="286560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BA333-432A-8446-8C54-CB750108C2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/>
              <a:t>Performance!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Fine granularity of concurrency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6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623">
            <a:extLst>
              <a:ext uri="{FF2B5EF4-FFF2-40B4-BE49-F238E27FC236}">
                <a16:creationId xmlns:a16="http://schemas.microsoft.com/office/drawing/2014/main" id="{3F13EC53-6680-1B43-8647-59035816F104}"/>
              </a:ext>
            </a:extLst>
          </p:cNvPr>
          <p:cNvGraphicFramePr>
            <a:graphicFrameLocks noGrp="1"/>
          </p:cNvGraphicFramePr>
          <p:nvPr/>
        </p:nvGraphicFramePr>
        <p:xfrm>
          <a:off x="687322" y="4034044"/>
          <a:ext cx="7769356" cy="2105190"/>
        </p:xfrm>
        <a:graphic>
          <a:graphicData uri="http://schemas.openxmlformats.org/drawingml/2006/table">
            <a:tbl>
              <a:tblPr/>
              <a:tblGrid>
                <a:gridCol w="129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4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fork()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pthread_create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IBM 1.9 GHz POWER5 p5-575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50.66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42.75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0.75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2.4 GHz Xeon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8.97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1.70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1.4 GHz Itanium 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23.61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3.42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2.10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C893E8-8EF3-EB4F-A8D1-8ABCE1A6F4FD}"/>
              </a:ext>
            </a:extLst>
          </p:cNvPr>
          <p:cNvSpPr/>
          <p:nvPr/>
        </p:nvSpPr>
        <p:spPr>
          <a:xfrm>
            <a:off x="354661" y="2124993"/>
            <a:ext cx="365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Time in second with running 50000 fork() or Pthread_create()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10~50 times faster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B53CF-B1BF-8247-8B03-242FEF97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14" y="135890"/>
            <a:ext cx="5032714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4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236-2966-9845-9DFA-2740B3E0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E6B28-B7EB-C74E-9107-6146A7A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59B2-A004-2F4B-962D-59D4066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4D57-F4C4-A34C-9C5E-9D2C881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6056B1-AFAA-F14B-BC6F-A8AE634B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31333-C410-E14C-BBAA-A3DF13E49E20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970E2-D1F6-CC4A-921F-2E0BF555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7F7A-F2CD-864B-968A-A8F17653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731-D624-484F-97F9-99170E0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C6D29-4D5F-F642-A690-EC08D377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" y="76199"/>
            <a:ext cx="8217490" cy="66459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25AA52A-6BD7-FA46-8E1E-5C99468EA66F}"/>
              </a:ext>
            </a:extLst>
          </p:cNvPr>
          <p:cNvSpPr/>
          <p:nvPr/>
        </p:nvSpPr>
        <p:spPr>
          <a:xfrm rot="10800000">
            <a:off x="2057400" y="1358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C014A-FA7B-FA48-A3B3-1FC01F8F0243}"/>
              </a:ext>
            </a:extLst>
          </p:cNvPr>
          <p:cNvSpPr txBox="1"/>
          <p:nvPr/>
        </p:nvSpPr>
        <p:spPr>
          <a:xfrm>
            <a:off x="3506300" y="6892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1B2662C-8BEC-DD41-A0B2-0DE189543DC5}"/>
              </a:ext>
            </a:extLst>
          </p:cNvPr>
          <p:cNvSpPr/>
          <p:nvPr/>
        </p:nvSpPr>
        <p:spPr>
          <a:xfrm rot="8654802">
            <a:off x="4847882" y="40895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FB4D6-0764-2943-BA39-5E988D68686E}"/>
              </a:ext>
            </a:extLst>
          </p:cNvPr>
          <p:cNvSpPr txBox="1"/>
          <p:nvPr/>
        </p:nvSpPr>
        <p:spPr>
          <a:xfrm>
            <a:off x="6131684" y="3566818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new threads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C4409-DEE8-4B45-A4B8-FC79F6EE58E3}"/>
              </a:ext>
            </a:extLst>
          </p:cNvPr>
          <p:cNvSpPr/>
          <p:nvPr/>
        </p:nvSpPr>
        <p:spPr>
          <a:xfrm rot="11649452">
            <a:off x="3162785" y="1403476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490DD-9553-3348-B320-E37FF942F541}"/>
              </a:ext>
            </a:extLst>
          </p:cNvPr>
          <p:cNvSpPr txBox="1"/>
          <p:nvPr/>
        </p:nvSpPr>
        <p:spPr>
          <a:xfrm>
            <a:off x="4572000" y="1473857"/>
            <a:ext cx="20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the thread will do?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C0FCC72-426E-9245-8890-847961940145}"/>
              </a:ext>
            </a:extLst>
          </p:cNvPr>
          <p:cNvSpPr/>
          <p:nvPr/>
        </p:nvSpPr>
        <p:spPr>
          <a:xfrm rot="10800000">
            <a:off x="2743200" y="620152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EDD5-2D66-E749-9EC0-209FB4AF7E29}"/>
              </a:ext>
            </a:extLst>
          </p:cNvPr>
          <p:cNvSpPr txBox="1"/>
          <p:nvPr/>
        </p:nvSpPr>
        <p:spPr>
          <a:xfrm>
            <a:off x="4192100" y="613455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Pthread</a:t>
            </a:r>
            <a:r>
              <a:rPr lang="en-US" dirty="0">
                <a:solidFill>
                  <a:schemeClr val="bg1"/>
                </a:solidFill>
              </a:rPr>
              <a:t> exit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3647E-26EA-9E45-8795-E771B88F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682" y="189530"/>
            <a:ext cx="2590800" cy="990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helloworld-pthread.c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FDE-64B4-C844-B105-B6980AC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Pthreads</a:t>
            </a:r>
            <a:r>
              <a:rPr lang="en-US" dirty="0"/>
              <a:t>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082C-0E15-F649-B981-EAF927E9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33E99-F196-284D-A7FC-F09DE04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3ED3-0072-A244-8CAF-787657CE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588C-E06F-F047-BDBE-5B2D1AFDBF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API is defined in the ANSI/IEEE POSIX 1003.1 – 1995 </a:t>
            </a:r>
          </a:p>
          <a:p>
            <a:pPr lvl="1"/>
            <a:r>
              <a:rPr lang="en-US" dirty="0"/>
              <a:t>Naming conventions: all identifiers in the library begins with pthread_</a:t>
            </a:r>
          </a:p>
          <a:p>
            <a:pPr lvl="1"/>
            <a:r>
              <a:rPr lang="en-US" dirty="0"/>
              <a:t>Three major classes of subroutines</a:t>
            </a:r>
          </a:p>
          <a:p>
            <a:pPr lvl="2"/>
            <a:r>
              <a:rPr lang="en-US" dirty="0"/>
              <a:t>Thread management, mutexes, condition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F861FF8A-7CCB-4649-B2AA-3B0C11F6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75660"/>
              </p:ext>
            </p:extLst>
          </p:nvPr>
        </p:nvGraphicFramePr>
        <p:xfrm>
          <a:off x="457200" y="3200400"/>
          <a:ext cx="8229600" cy="295656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Routine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Functional Group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Threads themselves and miscellaneous subroutines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 attributes objects.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variables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pthread_key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Thread-specific data keys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3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ABFA-A6B2-664C-8EA6-56CB0AE2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6CB6-C227-5A41-A2B9-8ED7DF8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359E-FB45-B64F-8D64-12EDE8D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05CC-E9DB-324A-9735-3284687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7A99A-ECDD-8340-BCFF-150437885997}"/>
              </a:ext>
            </a:extLst>
          </p:cNvPr>
          <p:cNvSpPr/>
          <p:nvPr/>
        </p:nvSpPr>
        <p:spPr>
          <a:xfrm>
            <a:off x="457200" y="3048000"/>
            <a:ext cx="837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gcc</a:t>
            </a:r>
            <a:r>
              <a:rPr lang="en-US" sz="2800" kern="0" dirty="0">
                <a:latin typeface="Arial"/>
              </a:rPr>
              <a:t>  hello-</a:t>
            </a:r>
            <a:r>
              <a:rPr lang="en-US" sz="2800" kern="0" dirty="0" err="1">
                <a:latin typeface="Arial"/>
              </a:rPr>
              <a:t>pthread.c</a:t>
            </a:r>
            <a:r>
              <a:rPr lang="en-US" sz="2800" kern="0" dirty="0">
                <a:latin typeface="Arial"/>
              </a:rPr>
              <a:t>  -o  hello-</a:t>
            </a:r>
            <a:r>
              <a:rPr lang="en-US" sz="2800" kern="0" dirty="0" err="1">
                <a:latin typeface="Arial"/>
              </a:rPr>
              <a:t>pthread.o</a:t>
            </a:r>
            <a:r>
              <a:rPr lang="en-US" sz="2800" kern="0" dirty="0">
                <a:latin typeface="Arial"/>
              </a:rPr>
              <a:t>  -</a:t>
            </a:r>
            <a:r>
              <a:rPr lang="en-US" sz="2800" kern="0" dirty="0" err="1">
                <a:latin typeface="Arial"/>
              </a:rPr>
              <a:t>pthread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4523A-D942-1A42-BAC3-540054EE0F52}"/>
              </a:ext>
            </a:extLst>
          </p:cNvPr>
          <p:cNvSpPr txBox="1"/>
          <p:nvPr/>
        </p:nvSpPr>
        <p:spPr>
          <a:xfrm>
            <a:off x="903287" y="1620837"/>
            <a:ext cx="25112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Compile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6E80-23D4-444C-A1EF-885409560B99}"/>
              </a:ext>
            </a:extLst>
          </p:cNvPr>
          <p:cNvSpPr txBox="1"/>
          <p:nvPr/>
        </p:nvSpPr>
        <p:spPr>
          <a:xfrm>
            <a:off x="517308" y="3995109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5A8E-ED41-994E-9E7D-C6B373AA0642}"/>
              </a:ext>
            </a:extLst>
          </p:cNvPr>
          <p:cNvSpPr txBox="1"/>
          <p:nvPr/>
        </p:nvSpPr>
        <p:spPr>
          <a:xfrm>
            <a:off x="4073310" y="446049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BD13584-9A43-2445-915B-CD6E4C5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1935162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502F350-D740-5C4D-8E33-E3FCAC30DB77}"/>
              </a:ext>
            </a:extLst>
          </p:cNvPr>
          <p:cNvSpPr>
            <a:spLocks noChangeArrowheads="1"/>
          </p:cNvSpPr>
          <p:nvPr/>
        </p:nvSpPr>
        <p:spPr bwMode="auto">
          <a:xfrm rot="11753835">
            <a:off x="2083042" y="3739046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766DAA-C0B4-954D-88FA-1F14DA5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35" y="3695987"/>
            <a:ext cx="498475" cy="764505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4AB1F1-FB4E-7841-92A5-2A39F960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622" y="3654209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FE9A8-A0F6-F048-8489-BC6C9D59792F}"/>
              </a:ext>
            </a:extLst>
          </p:cNvPr>
          <p:cNvSpPr txBox="1"/>
          <p:nvPr/>
        </p:nvSpPr>
        <p:spPr>
          <a:xfrm>
            <a:off x="7010995" y="1990636"/>
            <a:ext cx="2119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With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pthread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 library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E96DE68-9103-5747-B528-D248918524B0}"/>
              </a:ext>
            </a:extLst>
          </p:cNvPr>
          <p:cNvSpPr>
            <a:spLocks noChangeArrowheads="1"/>
          </p:cNvSpPr>
          <p:nvPr/>
        </p:nvSpPr>
        <p:spPr bwMode="auto">
          <a:xfrm rot="20491881">
            <a:off x="6683543" y="2519210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217C9-A571-8D41-83C6-ED15C8DD029B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FC3-8CF1-F345-BA2D-297AC63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33666-E681-0F43-8BDF-7B78DD19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290-F078-A44A-A17C-D6867F1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C8C6-1C66-9D41-8894-3FF124ED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7027-AACC-9C4D-9A6B-51A1FD3F294D}"/>
              </a:ext>
            </a:extLst>
          </p:cNvPr>
          <p:cNvSpPr/>
          <p:nvPr/>
        </p:nvSpPr>
        <p:spPr>
          <a:xfrm>
            <a:off x="433949" y="1453227"/>
            <a:ext cx="8229600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./hello-</a:t>
            </a:r>
            <a:r>
              <a:rPr lang="en-US" sz="2800" kern="0" dirty="0" err="1">
                <a:latin typeface="Arial"/>
              </a:rPr>
              <a:t>pthread.o</a:t>
            </a:r>
            <a:endParaRPr lang="en-US" sz="2800" kern="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8D5FD-DCD9-B440-96B3-F2E58581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6" y="2635596"/>
            <a:ext cx="820296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94611-16D2-4942-A56A-DB6E0A5C0EA2}"/>
              </a:ext>
            </a:extLst>
          </p:cNvPr>
          <p:cNvSpPr txBox="1"/>
          <p:nvPr/>
        </p:nvSpPr>
        <p:spPr>
          <a:xfrm>
            <a:off x="4191000" y="1397458"/>
            <a:ext cx="25074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the output file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15D3B5-D430-1C4A-A915-FA716777EC17}"/>
              </a:ext>
            </a:extLst>
          </p:cNvPr>
          <p:cNvSpPr>
            <a:spLocks noChangeArrowheads="1"/>
          </p:cNvSpPr>
          <p:nvPr/>
        </p:nvSpPr>
        <p:spPr bwMode="auto">
          <a:xfrm rot="6674832" flipH="1">
            <a:off x="3478745" y="1528371"/>
            <a:ext cx="554037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E061-6B87-0C43-B10B-9DD00147DAD6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AF2-E4B4-C14A-99DC-BE67DF3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98EC-0248-9C40-89AD-D802646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15B7A-68F4-AD4C-818D-8140AB0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CBB5C-B2F8-204D-A8F9-68F9562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09"/>
            <a:ext cx="6127105" cy="495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7963-6476-8747-B75A-C85C33A6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055"/>
            <a:ext cx="2347064" cy="990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F21AE-EE83-B945-919A-F71732DE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4157565"/>
            <a:ext cx="6669032" cy="2725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14:cNvPr>
              <p14:cNvContentPartPr/>
              <p14:nvPr/>
            </p14:nvContentPartPr>
            <p14:xfrm>
              <a:off x="8071760" y="4449033"/>
              <a:ext cx="7484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120" y="4440033"/>
                <a:ext cx="76608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E38CCB4-2087-5446-84B3-87DE58663AE3}"/>
              </a:ext>
            </a:extLst>
          </p:cNvPr>
          <p:cNvSpPr/>
          <p:nvPr/>
        </p:nvSpPr>
        <p:spPr>
          <a:xfrm>
            <a:off x="6447199" y="1487066"/>
            <a:ext cx="234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673"/>
              </p:ext>
            </p:extLst>
          </p:nvPr>
        </p:nvGraphicFramePr>
        <p:xfrm>
          <a:off x="838200" y="1371600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pthread_create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(thread,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thread_function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in the array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the function for the thread to run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4</a:t>
                      </a:r>
                      <a:r>
                        <a:rPr kumimoji="0" lang="en-US" sz="16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is passed by reference as a pointer cast  of type void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Initially, your main() program comprises a single, default thread.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0B7B6C-FAA8-004B-BD9B-A03BC7DA61B1}"/>
              </a:ext>
            </a:extLst>
          </p:cNvPr>
          <p:cNvSpPr/>
          <p:nvPr/>
        </p:nvSpPr>
        <p:spPr>
          <a:xfrm>
            <a:off x="304800" y="38862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</a:t>
            </a:r>
            <a:r>
              <a:rPr lang="en-US" dirty="0" err="1">
                <a:ea typeface="Times New Roman" charset="0"/>
                <a:cs typeface="Courier New" charset="0"/>
              </a:rPr>
              <a:t>pthread_t</a:t>
            </a:r>
            <a:r>
              <a:rPr lang="en-US" dirty="0">
                <a:ea typeface="Times New Roman" charset="0"/>
                <a:cs typeface="Courier New" charset="0"/>
              </a:rPr>
              <a:t> threads[NUM_THREADS];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int 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for(t=0;t&lt;</a:t>
            </a:r>
            <a:r>
              <a:rPr lang="en-US" dirty="0" err="1">
                <a:ea typeface="Times New Roman" charset="0"/>
                <a:cs typeface="Courier New" charset="0"/>
              </a:rPr>
              <a:t>NUM_THREADS;t</a:t>
            </a:r>
            <a:r>
              <a:rPr lang="en-US" dirty="0">
                <a:ea typeface="Times New Roman" charset="0"/>
                <a:cs typeface="Courier New" charset="0"/>
              </a:rPr>
              <a:t>++){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        </a:t>
            </a:r>
            <a:r>
              <a:rPr lang="en-US" dirty="0" err="1">
                <a:ea typeface="Times New Roman" charset="0"/>
                <a:cs typeface="Courier New" charset="0"/>
              </a:rPr>
              <a:t>rc</a:t>
            </a:r>
            <a:r>
              <a:rPr lang="en-US" dirty="0">
                <a:ea typeface="Times New Roman" charset="0"/>
                <a:cs typeface="Courier New" charset="0"/>
              </a:rPr>
              <a:t> = </a:t>
            </a:r>
            <a:r>
              <a:rPr lang="en-US" dirty="0" err="1">
                <a:ea typeface="Times New Roman" charset="0"/>
                <a:cs typeface="Courier New" charset="0"/>
              </a:rPr>
              <a:t>pthread_create</a:t>
            </a:r>
            <a:r>
              <a:rPr lang="en-US" b="1" dirty="0">
                <a:ea typeface="Times New Roman" charset="0"/>
                <a:cs typeface="Courier New" charset="0"/>
              </a:rPr>
              <a:t>(&amp;threads[t],     NULL,     </a:t>
            </a:r>
            <a:r>
              <a:rPr lang="en-US" b="1" dirty="0" err="1">
                <a:ea typeface="Times New Roman" charset="0"/>
                <a:cs typeface="Courier New" charset="0"/>
              </a:rPr>
              <a:t>thread_function</a:t>
            </a:r>
            <a:r>
              <a:rPr lang="en-US" b="1" dirty="0">
                <a:ea typeface="Times New Roman" charset="0"/>
                <a:cs typeface="Courier New" charset="0"/>
              </a:rPr>
              <a:t>,    (void *)t);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F12C6-39F1-D34F-9FFD-398A8699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" y="1219200"/>
            <a:ext cx="8042715" cy="550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336346" y="1371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pthread_create_example.c</a:t>
            </a:r>
            <a:r>
              <a:rPr lang="en-US" dirty="0">
                <a:solidFill>
                  <a:schemeClr val="bg1"/>
                </a:solidFill>
              </a:rPr>
              <a:t> -o </a:t>
            </a:r>
          </a:p>
          <a:p>
            <a:r>
              <a:rPr lang="en-US" dirty="0" err="1">
                <a:solidFill>
                  <a:schemeClr val="bg1"/>
                </a:solidFill>
              </a:rPr>
              <a:t>pthread_create_example.o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pthread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A32C5-914B-E04C-9700-69117146708D}"/>
              </a:ext>
            </a:extLst>
          </p:cNvPr>
          <p:cNvSpPr/>
          <p:nvPr/>
        </p:nvSpPr>
        <p:spPr>
          <a:xfrm>
            <a:off x="4876800" y="277173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https://github.com/kevinsuo/CS7172/blob/master/pthread_create_example.c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01574" y="1371600"/>
            <a:ext cx="7599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pthread_create_example.c</a:t>
            </a:r>
            <a:r>
              <a:rPr lang="en-US" dirty="0"/>
              <a:t> -o  </a:t>
            </a:r>
            <a:r>
              <a:rPr lang="en-US" dirty="0" err="1"/>
              <a:t>create_example.o</a:t>
            </a:r>
            <a:r>
              <a:rPr lang="en-US" dirty="0"/>
              <a:t>   -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1D61-79E2-BE45-A246-F20365C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37084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B925A-D5F7-174B-A4C9-747FD57C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733800"/>
            <a:ext cx="3746500" cy="241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80064-245C-024A-ABC8-33B6BC33D8DF}"/>
              </a:ext>
            </a:extLst>
          </p:cNvPr>
          <p:cNvSpPr/>
          <p:nvPr/>
        </p:nvSpPr>
        <p:spPr>
          <a:xfrm>
            <a:off x="4954018" y="2571234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ACA15-0393-3143-B2DB-45BA7D381188}"/>
              </a:ext>
            </a:extLst>
          </p:cNvPr>
          <p:cNvSpPr/>
          <p:nvPr/>
        </p:nvSpPr>
        <p:spPr>
          <a:xfrm>
            <a:off x="4954018" y="4747737"/>
            <a:ext cx="20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267B92-E41B-0D4A-B3B1-70F2195C6468}"/>
                  </a:ext>
                </a:extLst>
              </p14:cNvPr>
              <p14:cNvContentPartPr/>
              <p14:nvPr/>
            </p14:nvContentPartPr>
            <p14:xfrm>
              <a:off x="5108040" y="5137200"/>
              <a:ext cx="2017800" cy="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267B92-E41B-0D4A-B3B1-70F2195C64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8680" y="5127840"/>
                <a:ext cx="20365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011"/>
              </p:ext>
            </p:extLst>
          </p:nvPr>
        </p:nvGraphicFramePr>
        <p:xfrm>
          <a:off x="838200" y="1371600"/>
          <a:ext cx="7315200" cy="179832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pthread_exit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If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 before the threads it has created, and exists with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pthread_exit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the other threads will continue to execute. Otherwise, they will be automatically terminated when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92439C-7238-3F45-A1FB-237F71E2E3EC}"/>
              </a:ext>
            </a:extLst>
          </p:cNvPr>
          <p:cNvSpPr/>
          <p:nvPr/>
        </p:nvSpPr>
        <p:spPr>
          <a:xfrm>
            <a:off x="904008" y="4219715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19068-BA07-D744-A81A-A833ADF3251A}"/>
              </a:ext>
            </a:extLst>
          </p:cNvPr>
          <p:cNvSpPr/>
          <p:nvPr/>
        </p:nvSpPr>
        <p:spPr>
          <a:xfrm>
            <a:off x="1601724" y="5228136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FBA10F-241C-2A4D-84F3-23367212135A}"/>
              </a:ext>
            </a:extLst>
          </p:cNvPr>
          <p:cNvCxnSpPr>
            <a:cxnSpLocks/>
          </p:cNvCxnSpPr>
          <p:nvPr/>
        </p:nvCxnSpPr>
        <p:spPr>
          <a:xfrm>
            <a:off x="1522553" y="4692790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C76BAB-CBE2-E34A-BD6E-FF0E098A0A31}"/>
              </a:ext>
            </a:extLst>
          </p:cNvPr>
          <p:cNvCxnSpPr>
            <a:cxnSpLocks/>
          </p:cNvCxnSpPr>
          <p:nvPr/>
        </p:nvCxnSpPr>
        <p:spPr>
          <a:xfrm>
            <a:off x="2577360" y="4456250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C064DB-D958-BB47-AD50-51C9C18E03D9}"/>
              </a:ext>
            </a:extLst>
          </p:cNvPr>
          <p:cNvCxnSpPr>
            <a:cxnSpLocks/>
          </p:cNvCxnSpPr>
          <p:nvPr/>
        </p:nvCxnSpPr>
        <p:spPr>
          <a:xfrm>
            <a:off x="522822" y="4456251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8D634-B9F4-9F42-8649-94FA4E2A04F9}"/>
              </a:ext>
            </a:extLst>
          </p:cNvPr>
          <p:cNvSpPr txBox="1"/>
          <p:nvPr/>
        </p:nvSpPr>
        <p:spPr>
          <a:xfrm>
            <a:off x="789060" y="481475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69B91-2DC7-444F-BE55-EFBEE661A023}"/>
              </a:ext>
            </a:extLst>
          </p:cNvPr>
          <p:cNvSpPr txBox="1"/>
          <p:nvPr/>
        </p:nvSpPr>
        <p:spPr>
          <a:xfrm>
            <a:off x="925567" y="3427639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C0947-7362-4241-8814-8BD5467958C2}"/>
              </a:ext>
            </a:extLst>
          </p:cNvPr>
          <p:cNvCxnSpPr>
            <a:cxnSpLocks/>
          </p:cNvCxnSpPr>
          <p:nvPr/>
        </p:nvCxnSpPr>
        <p:spPr>
          <a:xfrm>
            <a:off x="2577360" y="4038600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A352E0-4CC8-CB43-9728-3E2EBD8A2448}"/>
              </a:ext>
            </a:extLst>
          </p:cNvPr>
          <p:cNvSpPr txBox="1"/>
          <p:nvPr/>
        </p:nvSpPr>
        <p:spPr>
          <a:xfrm>
            <a:off x="2388045" y="59272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3843476-72DA-B741-A93F-8E3D0AEAE828}"/>
              </a:ext>
            </a:extLst>
          </p:cNvPr>
          <p:cNvSpPr/>
          <p:nvPr/>
        </p:nvSpPr>
        <p:spPr>
          <a:xfrm>
            <a:off x="2940976" y="6006419"/>
            <a:ext cx="1745979" cy="724098"/>
          </a:xfrm>
          <a:prstGeom prst="wedgeRoundRectCallout">
            <a:avLst>
              <a:gd name="adj1" fmla="val -61814"/>
              <a:gd name="adj2" fmla="val -380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will end at t1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D6107A4-8297-564F-9130-ADCE2BB4FBAF}"/>
              </a:ext>
            </a:extLst>
          </p:cNvPr>
          <p:cNvSpPr/>
          <p:nvPr/>
        </p:nvSpPr>
        <p:spPr>
          <a:xfrm>
            <a:off x="5153395" y="4253230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1C8AF4-FE68-D543-AA95-9E98FB8DBFBF}"/>
              </a:ext>
            </a:extLst>
          </p:cNvPr>
          <p:cNvSpPr/>
          <p:nvPr/>
        </p:nvSpPr>
        <p:spPr>
          <a:xfrm>
            <a:off x="5851111" y="5261651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1B550-EF70-5941-B163-9FF7E3FFC4AE}"/>
              </a:ext>
            </a:extLst>
          </p:cNvPr>
          <p:cNvCxnSpPr>
            <a:cxnSpLocks/>
          </p:cNvCxnSpPr>
          <p:nvPr/>
        </p:nvCxnSpPr>
        <p:spPr>
          <a:xfrm>
            <a:off x="5771940" y="4726305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6B64FA-CEC7-9B40-8154-21518BADDB3E}"/>
              </a:ext>
            </a:extLst>
          </p:cNvPr>
          <p:cNvCxnSpPr>
            <a:cxnSpLocks/>
          </p:cNvCxnSpPr>
          <p:nvPr/>
        </p:nvCxnSpPr>
        <p:spPr>
          <a:xfrm>
            <a:off x="6826747" y="4489765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325843-33AE-D947-9A23-A1BADA2C52A6}"/>
              </a:ext>
            </a:extLst>
          </p:cNvPr>
          <p:cNvCxnSpPr>
            <a:cxnSpLocks/>
          </p:cNvCxnSpPr>
          <p:nvPr/>
        </p:nvCxnSpPr>
        <p:spPr>
          <a:xfrm>
            <a:off x="4772209" y="4489766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E778-638C-AD47-A3E4-4A5F0F7EF9AC}"/>
              </a:ext>
            </a:extLst>
          </p:cNvPr>
          <p:cNvSpPr txBox="1"/>
          <p:nvPr/>
        </p:nvSpPr>
        <p:spPr>
          <a:xfrm>
            <a:off x="5038447" y="484827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FA186-300C-FE43-BA91-FCA1107DF6F0}"/>
              </a:ext>
            </a:extLst>
          </p:cNvPr>
          <p:cNvSpPr txBox="1"/>
          <p:nvPr/>
        </p:nvSpPr>
        <p:spPr>
          <a:xfrm>
            <a:off x="5174954" y="3461154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3E9AA3-391E-4244-AE7D-29466B00F8F0}"/>
              </a:ext>
            </a:extLst>
          </p:cNvPr>
          <p:cNvCxnSpPr>
            <a:cxnSpLocks/>
          </p:cNvCxnSpPr>
          <p:nvPr/>
        </p:nvCxnSpPr>
        <p:spPr>
          <a:xfrm>
            <a:off x="6826747" y="4072115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E9619E-9762-1344-880D-B5333167E024}"/>
              </a:ext>
            </a:extLst>
          </p:cNvPr>
          <p:cNvSpPr txBox="1"/>
          <p:nvPr/>
        </p:nvSpPr>
        <p:spPr>
          <a:xfrm>
            <a:off x="6637432" y="596072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1AD6D93-5FEA-7E40-BCB4-E6B49C8DCBF6}"/>
              </a:ext>
            </a:extLst>
          </p:cNvPr>
          <p:cNvSpPr/>
          <p:nvPr/>
        </p:nvSpPr>
        <p:spPr>
          <a:xfrm>
            <a:off x="2600222" y="5228136"/>
            <a:ext cx="674854" cy="473075"/>
          </a:xfrm>
          <a:prstGeom prst="roundRect">
            <a:avLst>
              <a:gd name="adj" fmla="val 0"/>
            </a:avLst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FAC1248-3828-E547-B238-17FB86DBA99D}"/>
              </a:ext>
            </a:extLst>
          </p:cNvPr>
          <p:cNvSpPr/>
          <p:nvPr/>
        </p:nvSpPr>
        <p:spPr>
          <a:xfrm>
            <a:off x="7633077" y="4348725"/>
            <a:ext cx="1443726" cy="828819"/>
          </a:xfrm>
          <a:prstGeom prst="wedgeRoundRectCallout">
            <a:avLst>
              <a:gd name="adj1" fmla="val -99816"/>
              <a:gd name="adj2" fmla="val 523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can still run at t1</a:t>
            </a:r>
          </a:p>
        </p:txBody>
      </p:sp>
    </p:spTree>
    <p:extLst>
      <p:ext uri="{BB962C8B-B14F-4D97-AF65-F5344CB8AC3E}">
        <p14:creationId xmlns:p14="http://schemas.microsoft.com/office/powerpoint/2010/main" val="265661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770B8-A869-7746-AFDE-F507C7C7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7" y="1152331"/>
            <a:ext cx="4583242" cy="5705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408719" y="484354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81000" y="608498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2963131" y="5703908"/>
            <a:ext cx="3505200" cy="724098"/>
          </a:xfrm>
          <a:prstGeom prst="wedgeRoundRectCallout">
            <a:avLst>
              <a:gd name="adj1" fmla="val -69389"/>
              <a:gd name="adj2" fmla="val 230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it: Child threads will continue to run when the main thread ends.</a:t>
            </a:r>
          </a:p>
        </p:txBody>
      </p:sp>
      <p:pic>
        <p:nvPicPr>
          <p:cNvPr id="14" name="Jietu20200211-202507-HD" descr="Jietu20200211-202507-HD">
            <a:hlinkClick r:id="" action="ppaction://media"/>
            <a:extLst>
              <a:ext uri="{FF2B5EF4-FFF2-40B4-BE49-F238E27FC236}">
                <a16:creationId xmlns:a16="http://schemas.microsoft.com/office/drawing/2014/main" id="{69353B16-6DC2-174E-9C7C-B25BE4CC2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3804" y="2196465"/>
            <a:ext cx="3814070" cy="3371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C56CAC-53C9-1A4F-AC66-958344EFA114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6AAA-77EF-674E-AC2D-5A2E1B6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" y="1140912"/>
            <a:ext cx="4569497" cy="571708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2574798" y="5661462"/>
            <a:ext cx="3505200" cy="724098"/>
          </a:xfrm>
          <a:prstGeom prst="wedgeRoundRectCallout">
            <a:avLst>
              <a:gd name="adj1" fmla="val -66030"/>
              <a:gd name="adj2" fmla="val 225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it: Child threads will end if the main thread ends.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16A3-13AA-5241-A21A-F80ABD019E68}"/>
              </a:ext>
            </a:extLst>
          </p:cNvPr>
          <p:cNvSpPr/>
          <p:nvPr/>
        </p:nvSpPr>
        <p:spPr>
          <a:xfrm>
            <a:off x="229700" y="485773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F9454-AE69-3A47-9CEA-CB383D7F75FF}"/>
              </a:ext>
            </a:extLst>
          </p:cNvPr>
          <p:cNvSpPr/>
          <p:nvPr/>
        </p:nvSpPr>
        <p:spPr>
          <a:xfrm>
            <a:off x="201981" y="609917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D7646-3149-364E-90C8-4BAB4278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2107429"/>
            <a:ext cx="3784600" cy="134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9A4412-1BE9-234F-903C-8C6A248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0868D-3E93-7E44-9BE6-2F9845CBE79E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F315D-0269-BD47-9115-3F330CBC3502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EFE-1FD8-F043-AEF0-9DEC02D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1DEF4-0507-0D4D-93FB-B5DB43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9A986-7A4F-394D-A842-61E1D90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A810C-ABBB-1A43-84B7-E4F4AA57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1C243-201A-624D-8A8D-60AA026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66" y="2791223"/>
            <a:ext cx="330200" cy="622300"/>
          </a:xfrm>
          <a:prstGeom prst="rect">
            <a:avLst/>
          </a:prstGeom>
        </p:spPr>
      </p:pic>
      <p:pic>
        <p:nvPicPr>
          <p:cNvPr id="8" name="Picture 2" descr="f03-01-9780123742605.eps">
            <a:extLst>
              <a:ext uri="{FF2B5EF4-FFF2-40B4-BE49-F238E27FC236}">
                <a16:creationId xmlns:a16="http://schemas.microsoft.com/office/drawing/2014/main" id="{468187F7-50C0-4C45-97D0-80353E5D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60" y="3429000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1CBB-8041-D748-AF56-A96BB23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2" y="2802697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FDC2C-B53E-BD49-86AF-9C639EC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26" y="2791223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19C60-2FB4-0A4C-AAFA-6A5DEBDC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31" y="2756532"/>
            <a:ext cx="330200" cy="6223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E64E4E9-5024-C046-83AE-12E53D26540C}"/>
              </a:ext>
            </a:extLst>
          </p:cNvPr>
          <p:cNvSpPr/>
          <p:nvPr/>
        </p:nvSpPr>
        <p:spPr>
          <a:xfrm>
            <a:off x="5914685" y="1844969"/>
            <a:ext cx="2911460" cy="473410"/>
          </a:xfrm>
          <a:prstGeom prst="wedgeRoundRectCallout">
            <a:avLst>
              <a:gd name="adj1" fmla="val -2880"/>
              <a:gd name="adj2" fmla="val 1319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differentiate them?</a:t>
            </a:r>
          </a:p>
        </p:txBody>
      </p:sp>
      <p:pic>
        <p:nvPicPr>
          <p:cNvPr id="13" name="Picture 2" descr="f03-01-9780123742605.eps">
            <a:extLst>
              <a:ext uri="{FF2B5EF4-FFF2-40B4-BE49-F238E27FC236}">
                <a16:creationId xmlns:a16="http://schemas.microsoft.com/office/drawing/2014/main" id="{2C8244F5-6525-854B-AA94-226173F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340742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B9BE4E9-A06E-6D4E-A2F3-C2BD6A9D2FCB}"/>
              </a:ext>
            </a:extLst>
          </p:cNvPr>
          <p:cNvSpPr/>
          <p:nvPr/>
        </p:nvSpPr>
        <p:spPr>
          <a:xfrm>
            <a:off x="4038600" y="38100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86C60-F56D-8E45-99E9-10B7501A8771}"/>
              </a:ext>
            </a:extLst>
          </p:cNvPr>
          <p:cNvSpPr txBox="1"/>
          <p:nvPr/>
        </p:nvSpPr>
        <p:spPr>
          <a:xfrm>
            <a:off x="1255520" y="2346444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Pthread_create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8EB-14D4-4D40-A6B2-0A531248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0859-159E-EB48-9F53-C5549583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B3FE-F013-4440-84DD-CAD7F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42CD-114B-A04B-93FE-A59B46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2697BB12-126A-DB49-8502-32FE6BEB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8718"/>
              </p:ext>
            </p:extLst>
          </p:nvPr>
        </p:nvGraphicFramePr>
        <p:xfrm>
          <a:off x="914400" y="1521491"/>
          <a:ext cx="7315200" cy="129790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79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pthread_self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(void)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returns the ID of the thread in which it is invoked.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A9D294-69E8-7C47-970F-C4E2EBA246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3034" y="4555174"/>
            <a:ext cx="8229600" cy="99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thread can obtain its own thread ID by calling the </a:t>
            </a:r>
            <a:r>
              <a:rPr lang="en-US" dirty="0" err="1"/>
              <a:t>pthread_self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396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67BD8-01FF-1D4F-ABD9-D595101F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208958"/>
            <a:ext cx="5816845" cy="3991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0EC93B-2643-4B49-8FA3-9874A7D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BE78B-57DD-9147-BC7E-1280E37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9135-6BF3-C941-97F0-F588F2B8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B1D09-CDB6-8E4E-AC4B-D3F370D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58071" y="2520501"/>
            <a:ext cx="2770929" cy="222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B2B5B-F1AC-C046-AE55-5C8463DB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51" y="5263477"/>
            <a:ext cx="3233466" cy="1518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09212-5112-FE44-9C19-2478A8434BE6}"/>
              </a:ext>
            </a:extLst>
          </p:cNvPr>
          <p:cNvSpPr/>
          <p:nvPr/>
        </p:nvSpPr>
        <p:spPr>
          <a:xfrm>
            <a:off x="6324600" y="5531231"/>
            <a:ext cx="1676400" cy="1190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E3C1-F198-5E4A-A539-76B9A92D2B97}"/>
              </a:ext>
            </a:extLst>
          </p:cNvPr>
          <p:cNvSpPr/>
          <p:nvPr/>
        </p:nvSpPr>
        <p:spPr>
          <a:xfrm>
            <a:off x="4194048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https://github.com/kevinsuo/CS7172/blob/master/pthread_id.c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D0729-892F-574B-8093-3953F524FD87}"/>
              </a:ext>
            </a:extLst>
          </p:cNvPr>
          <p:cNvSpPr/>
          <p:nvPr/>
        </p:nvSpPr>
        <p:spPr>
          <a:xfrm>
            <a:off x="6185066" y="1412686"/>
            <a:ext cx="238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pthread_id.c</a:t>
            </a:r>
            <a:r>
              <a:rPr lang="en-US" dirty="0"/>
              <a:t> -o </a:t>
            </a:r>
            <a:r>
              <a:rPr lang="en-US" dirty="0" err="1"/>
              <a:t>self.o</a:t>
            </a:r>
            <a:r>
              <a:rPr lang="en-US" dirty="0"/>
              <a:t> 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6718300" cy="463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610917"/>
            <a:ext cx="3962400" cy="24969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6571488" y="5580076"/>
            <a:ext cx="2286000" cy="649808"/>
          </a:xfrm>
          <a:prstGeom prst="wedgeRoundRectCallout">
            <a:avLst>
              <a:gd name="adj1" fmla="val -45522"/>
              <a:gd name="adj2" fmla="val -917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7086600" y="1892335"/>
            <a:ext cx="182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https://github.com/kevinsuo/CS7172/blob/master/pthread_id_2.c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292-4C75-FA4C-80D1-AFD5D1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E7F5-B778-B549-8FC4-96F92445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6700-8D6E-4A4C-8B1C-ACE60E58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2A46-E2BC-DB42-9E77-1857C26A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03D9-5030-2549-9CF3-6C2086F3C1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2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Process: for resource grouping and execution</a:t>
            </a:r>
          </a:p>
          <a:p>
            <a:r>
              <a:rPr lang="en-US" dirty="0"/>
              <a:t>Thread: a finer-granularity entity for execution and parallelism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2FD505-8F2C-4149-88CD-083810CA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2200"/>
            <a:ext cx="6819900" cy="285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72AFA4-28F4-EB44-A509-2ED06DAC6C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562600"/>
            <a:ext cx="8191500" cy="684213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dirty="0"/>
              <a:t>(a) Three processes each with one thread, but </a:t>
            </a:r>
            <a:r>
              <a:rPr lang="en-US" dirty="0">
                <a:solidFill>
                  <a:schemeClr val="accent2"/>
                </a:solidFill>
              </a:rPr>
              <a:t>different address spaces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(b) One process with three threads, </a:t>
            </a:r>
            <a:r>
              <a:rPr lang="en-US" dirty="0">
                <a:solidFill>
                  <a:schemeClr val="accent2"/>
                </a:solidFill>
              </a:rPr>
              <a:t>sharing the address space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6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" y="1214602"/>
            <a:ext cx="4800600" cy="331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2099553"/>
            <a:ext cx="2819400" cy="17104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4626864" y="2720811"/>
            <a:ext cx="2286000" cy="649808"/>
          </a:xfrm>
          <a:prstGeom prst="wedgeRoundRectCallout">
            <a:avLst>
              <a:gd name="adj1" fmla="val -45522"/>
              <a:gd name="adj2" fmla="val 1137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5334000" y="1379839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https://github.com/kevinsuo/CS7172/blob/master/pthread_id_2.c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2D197-0887-494E-A8B2-55BEBE50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72" y="4539146"/>
            <a:ext cx="4181262" cy="1556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AE1400-615B-EA44-969F-4D97B6014FF8}"/>
              </a:ext>
            </a:extLst>
          </p:cNvPr>
          <p:cNvSpPr/>
          <p:nvPr/>
        </p:nvSpPr>
        <p:spPr>
          <a:xfrm>
            <a:off x="1087325" y="5118472"/>
            <a:ext cx="2702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./pthread_id_2.o</a:t>
            </a:r>
          </a:p>
        </p:txBody>
      </p:sp>
    </p:spTree>
    <p:extLst>
      <p:ext uri="{BB962C8B-B14F-4D97-AF65-F5344CB8AC3E}">
        <p14:creationId xmlns:p14="http://schemas.microsoft.com/office/powerpoint/2010/main" val="9746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51E-33CF-3E43-B348-8F4E66BB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755D2-5ADB-9847-B776-722E146F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5A91-125B-E149-87EA-415049D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CE79D-099F-9948-8DA1-BA1A626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53CC40CA-959F-A543-8916-2599A73C322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7126483"/>
              </p:ext>
            </p:extLst>
          </p:nvPr>
        </p:nvGraphicFramePr>
        <p:xfrm>
          <a:off x="914400" y="1235075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  <a:hlinkClick r:id="rId2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 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, 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* Joining is one way to accomplish synchronization between threads: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 subroutine blocks the calling thread until the specified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thread terminates.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The main thread will be blocked here to wait the child thread to 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8" descr="Joining">
            <a:extLst>
              <a:ext uri="{FF2B5EF4-FFF2-40B4-BE49-F238E27FC236}">
                <a16:creationId xmlns:a16="http://schemas.microsoft.com/office/drawing/2014/main" id="{A03F869A-0FB3-9043-A43F-5E16BF6D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62" y="43021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4333424" y="33495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627956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09BEB-2FA9-9740-86D3-5002E34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" y="1219199"/>
            <a:ext cx="4419066" cy="559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2EFFE-3C3C-A04B-820C-3A778C2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40348"/>
            <a:ext cx="3852181" cy="14478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3200400" y="5410200"/>
            <a:ext cx="3505200" cy="724098"/>
          </a:xfrm>
          <a:prstGeom prst="wedgeRoundRectCallout">
            <a:avLst>
              <a:gd name="adj1" fmla="val -65215"/>
              <a:gd name="adj2" fmla="val 3571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0 as the main thread keeps executing.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16F1-B8F1-844A-9CB7-A062740C0AF0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https://github.com/kevinsuo/CS7172/blob/master/pthread_join.c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C219-F02C-8F49-A568-A4DCC64461A0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AD54A-CBE1-4D44-9D15-40C23269FFB2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15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1BA2-F342-D84C-84BD-BABF8073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719012"/>
            <a:ext cx="37846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9520"/>
            <a:ext cx="4419600" cy="5564185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B5C2D9-B150-7E48-BA57-9CC6D873D788}"/>
              </a:ext>
            </a:extLst>
          </p:cNvPr>
          <p:cNvSpPr/>
          <p:nvPr/>
        </p:nvSpPr>
        <p:spPr>
          <a:xfrm>
            <a:off x="3200400" y="5410200"/>
            <a:ext cx="4191000" cy="724098"/>
          </a:xfrm>
          <a:prstGeom prst="wedgeRoundRectCallout">
            <a:avLst>
              <a:gd name="adj1" fmla="val -62042"/>
              <a:gd name="adj2" fmla="val -52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3 as the main thread is blocked here until child thread finished.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D8DED-8DFB-C040-A60F-E527A9D40C3D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https://github.com/kevinsuo/CS7172/blob/master/pthread_join.c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15284-E2D8-304F-873D-48A8D6355561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43AC-4AA5-D347-B801-6C67E89E692C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34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4458"/>
            <a:ext cx="4419600" cy="5564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4F568-D1BE-3B46-9A7F-4F2D00EE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" y="1219199"/>
            <a:ext cx="4419066" cy="5594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B2CB-B425-F143-BC59-EE35D6D44CE0}"/>
              </a:ext>
            </a:extLst>
          </p:cNvPr>
          <p:cNvCxnSpPr>
            <a:cxnSpLocks/>
          </p:cNvCxnSpPr>
          <p:nvPr/>
        </p:nvCxnSpPr>
        <p:spPr>
          <a:xfrm>
            <a:off x="3505200" y="3810000"/>
            <a:ext cx="0" cy="291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BBF1B-C471-DE4F-A02D-5197A0E844B6}"/>
              </a:ext>
            </a:extLst>
          </p:cNvPr>
          <p:cNvCxnSpPr>
            <a:cxnSpLocks/>
          </p:cNvCxnSpPr>
          <p:nvPr/>
        </p:nvCxnSpPr>
        <p:spPr>
          <a:xfrm>
            <a:off x="8077200" y="3657600"/>
            <a:ext cx="0" cy="193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53160-B544-EF42-B6A9-88199027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53" y="5627130"/>
            <a:ext cx="278494" cy="27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08346-304C-0047-ABE6-24EA459E3DA1}"/>
              </a:ext>
            </a:extLst>
          </p:cNvPr>
          <p:cNvCxnSpPr>
            <a:cxnSpLocks/>
          </p:cNvCxnSpPr>
          <p:nvPr/>
        </p:nvCxnSpPr>
        <p:spPr>
          <a:xfrm>
            <a:off x="8077200" y="5932525"/>
            <a:ext cx="0" cy="78958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management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Creation and termination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6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mutex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Mutex: a simplified version of the semaphores</a:t>
            </a:r>
          </a:p>
          <a:p>
            <a:pPr lvl="1"/>
            <a:r>
              <a:rPr lang="en-US" sz="3200" dirty="0"/>
              <a:t>A variable that can be in one of two states: unlocked or locked </a:t>
            </a:r>
          </a:p>
          <a:p>
            <a:pPr lvl="1"/>
            <a:r>
              <a:rPr lang="en-US" sz="3200" dirty="0"/>
              <a:t>Supports synchronization by controlling access to shared data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5234F-C83B-4746-B760-0FE5EA8F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02400" cy="3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4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D13F-0B21-554F-ABAA-0770002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4, mutex</a:t>
            </a:r>
            <a:r>
              <a:rPr lang="zh-CN" altLang="en-US" sz="3200" dirty="0"/>
              <a:t> </a:t>
            </a:r>
            <a:r>
              <a:rPr lang="en-US" sz="3200" dirty="0"/>
              <a:t>– Creating and Destroying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7BA70-71A3-504E-A08B-EA5C252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D26C1-D8C8-8847-9F60-DDC15B2E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26B9-2870-C643-B803-E01F1B78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AF621474-E366-2C4E-A4B7-9B634F43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4232"/>
              </p:ext>
            </p:extLst>
          </p:nvPr>
        </p:nvGraphicFramePr>
        <p:xfrm>
          <a:off x="571500" y="1914208"/>
          <a:ext cx="8001000" cy="365923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3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pthread_mutex_destroy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9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Mutex variables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and must be initialized before can be used. 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initially not locked.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Statically: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mymutex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= PTHREAD_MUTEX_INITIALIZER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 Dynamically, with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pthread_mutex_init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pthread_mutexattr_t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Programmers should free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that is no longer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48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17534-2D62-0747-829D-C2298E5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0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0" y="3931359"/>
            <a:ext cx="3634014" cy="945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1" y="6248399"/>
            <a:ext cx="2667000" cy="2286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1806682"/>
            <a:ext cx="2436193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A2755-061D-DB4A-AE03-5DDD64B4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28" y="3587750"/>
            <a:ext cx="3314700" cy="257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9F4BB5-06E6-0946-AD8F-B928E9C6AD23}"/>
              </a:ext>
            </a:extLst>
          </p:cNvPr>
          <p:cNvSpPr/>
          <p:nvPr/>
        </p:nvSpPr>
        <p:spPr>
          <a:xfrm>
            <a:off x="-1" y="2869020"/>
            <a:ext cx="2667000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F390-34DA-AE4D-AF14-5853EAF2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8024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04800" y="3931360"/>
            <a:ext cx="3329214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30778" y="3947674"/>
            <a:ext cx="2895600" cy="458403"/>
          </a:xfrm>
          <a:prstGeom prst="wedgeRoundRectCallout">
            <a:avLst>
              <a:gd name="adj1" fmla="val -70872"/>
              <a:gd name="adj2" fmla="val -178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Init the mutex 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230807" y="6248399"/>
            <a:ext cx="2436193" cy="2792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A704EE3-5BBC-044E-B471-90F5F8F2C839}"/>
              </a:ext>
            </a:extLst>
          </p:cNvPr>
          <p:cNvSpPr/>
          <p:nvPr/>
        </p:nvSpPr>
        <p:spPr>
          <a:xfrm>
            <a:off x="3886200" y="6111277"/>
            <a:ext cx="2895600" cy="458403"/>
          </a:xfrm>
          <a:prstGeom prst="wedgeRoundRectCallout">
            <a:avLst>
              <a:gd name="adj1" fmla="val -85624"/>
              <a:gd name="adj2" fmla="val 271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 the mutex 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904171"/>
            <a:ext cx="2436193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9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B57B72-5A39-024D-90C9-9E0B1C2E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45019"/>
              </p:ext>
            </p:extLst>
          </p:nvPr>
        </p:nvGraphicFramePr>
        <p:xfrm>
          <a:off x="5903561" y="1481946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DC48A39-46D4-3F42-8E8C-211CAC43FC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196055" y="1963753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63CF88-5C75-5149-BB10-486F0F3DFD55}"/>
              </a:ext>
            </a:extLst>
          </p:cNvPr>
          <p:cNvSpPr/>
          <p:nvPr/>
        </p:nvSpPr>
        <p:spPr>
          <a:xfrm>
            <a:off x="119855" y="1844219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AEFF2-E1B5-F049-A9D9-38C86DC3FE7B}"/>
              </a:ext>
            </a:extLst>
          </p:cNvPr>
          <p:cNvSpPr/>
          <p:nvPr/>
        </p:nvSpPr>
        <p:spPr>
          <a:xfrm>
            <a:off x="2863055" y="2381119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A93-B0CD-9148-BB47-7F5FAA21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5, mutex</a:t>
            </a:r>
            <a:r>
              <a:rPr lang="zh-CN" altLang="en-US" sz="3200" dirty="0"/>
              <a:t> </a:t>
            </a:r>
            <a:r>
              <a:rPr lang="en-US" sz="3200" dirty="0"/>
              <a:t>– Locking and Unlocking of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7B81F-D542-E844-AAA3-F83DAEEF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27A3-883D-0B4D-9AB9-7B02867E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C7999-E55A-C144-A964-FD5749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9CD0799C-A157-C048-856E-3D5CC60E6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3364"/>
              </p:ext>
            </p:extLst>
          </p:nvPr>
        </p:nvGraphicFramePr>
        <p:xfrm>
          <a:off x="685800" y="1751648"/>
          <a:ext cx="8001000" cy="309467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         ; P(down)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pthread_mutex_trylock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pthread_mutexattr_unlock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; V(up)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blocking call.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pthread_mutex_trylock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non-blocking call, useful in preventing the deadlock conditions (priority-inversion problem)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If you use multiple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the order is important;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7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5B7966-4DD5-5743-B625-B34B143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533400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4FBE7-6EDF-6B42-8B5F-A37CA43D3938}"/>
              </a:ext>
            </a:extLst>
          </p:cNvPr>
          <p:cNvSpPr/>
          <p:nvPr/>
        </p:nvSpPr>
        <p:spPr>
          <a:xfrm>
            <a:off x="304800" y="1828800"/>
            <a:ext cx="20574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A60F5-0BCF-C14C-8C74-7695F408744C}"/>
              </a:ext>
            </a:extLst>
          </p:cNvPr>
          <p:cNvSpPr/>
          <p:nvPr/>
        </p:nvSpPr>
        <p:spPr>
          <a:xfrm>
            <a:off x="265268" y="2902051"/>
            <a:ext cx="2249332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5C88BA8-B18B-E34A-8D14-9B69DA121498}"/>
              </a:ext>
            </a:extLst>
          </p:cNvPr>
          <p:cNvSpPr/>
          <p:nvPr/>
        </p:nvSpPr>
        <p:spPr>
          <a:xfrm>
            <a:off x="2461671" y="1221824"/>
            <a:ext cx="1981200" cy="458403"/>
          </a:xfrm>
          <a:prstGeom prst="wedgeRoundRectCallout">
            <a:avLst>
              <a:gd name="adj1" fmla="val -46259"/>
              <a:gd name="adj2" fmla="val 927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Lock the “counter”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649B06-A447-BD4E-BC19-2860D7AD3F41}"/>
              </a:ext>
            </a:extLst>
          </p:cNvPr>
          <p:cNvSpPr/>
          <p:nvPr/>
        </p:nvSpPr>
        <p:spPr>
          <a:xfrm>
            <a:off x="2971800" y="3110543"/>
            <a:ext cx="2350018" cy="458403"/>
          </a:xfrm>
          <a:prstGeom prst="wedgeRoundRectCallout">
            <a:avLst>
              <a:gd name="adj1" fmla="val -65633"/>
              <a:gd name="adj2" fmla="val -638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Unlock the “counter”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B092BC6-FA33-5445-9CC1-01EEF188E431}"/>
              </a:ext>
            </a:extLst>
          </p:cNvPr>
          <p:cNvSpPr/>
          <p:nvPr/>
        </p:nvSpPr>
        <p:spPr>
          <a:xfrm>
            <a:off x="6019800" y="1655254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11DD2-9C4C-724E-ADC3-1211042C2D9C}"/>
              </a:ext>
            </a:extLst>
          </p:cNvPr>
          <p:cNvSpPr/>
          <p:nvPr/>
        </p:nvSpPr>
        <p:spPr>
          <a:xfrm>
            <a:off x="6571862" y="2148320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1978F-C7F1-A542-A6C3-B81AB6FEED88}"/>
              </a:ext>
            </a:extLst>
          </p:cNvPr>
          <p:cNvSpPr/>
          <p:nvPr/>
        </p:nvSpPr>
        <p:spPr>
          <a:xfrm>
            <a:off x="-16873" y="904171"/>
            <a:ext cx="2436193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57200" y="3896665"/>
            <a:ext cx="2341033" cy="458403"/>
          </a:xfrm>
          <a:prstGeom prst="wedgeRoundRectCallout">
            <a:avLst>
              <a:gd name="adj1" fmla="val 61754"/>
              <a:gd name="adj2" fmla="val 1133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4D091-4D41-D949-82D5-40DCA3348A94}"/>
              </a:ext>
            </a:extLst>
          </p:cNvPr>
          <p:cNvCxnSpPr>
            <a:cxnSpLocks/>
          </p:cNvCxnSpPr>
          <p:nvPr/>
        </p:nvCxnSpPr>
        <p:spPr>
          <a:xfrm>
            <a:off x="4071747" y="4953000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B2F2F-66BB-BA40-92F2-589620F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6" y="4977177"/>
            <a:ext cx="486661" cy="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Jietu20200211-204358-HD" descr="Jietu20200211-204358-HD">
            <a:hlinkClick r:id="" action="ppaction://media"/>
            <a:extLst>
              <a:ext uri="{FF2B5EF4-FFF2-40B4-BE49-F238E27FC236}">
                <a16:creationId xmlns:a16="http://schemas.microsoft.com/office/drawing/2014/main" id="{B085567D-A355-7F4E-B264-32F51D805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950" y="1974796"/>
            <a:ext cx="4156364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04D50-EEC3-324F-8086-97E6F43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5" y="1988820"/>
            <a:ext cx="4430192" cy="420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ADE-3C55-984A-9789-3D2ED2C05389}"/>
              </a:ext>
            </a:extLst>
          </p:cNvPr>
          <p:cNvSpPr/>
          <p:nvPr/>
        </p:nvSpPr>
        <p:spPr>
          <a:xfrm>
            <a:off x="787400" y="4368147"/>
            <a:ext cx="2341033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4D257-B0F8-7F42-B3E5-F642AA9774B1}"/>
              </a:ext>
            </a:extLst>
          </p:cNvPr>
          <p:cNvSpPr/>
          <p:nvPr/>
        </p:nvSpPr>
        <p:spPr>
          <a:xfrm>
            <a:off x="787400" y="4581499"/>
            <a:ext cx="35560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191000" y="5060513"/>
            <a:ext cx="2341033" cy="458403"/>
          </a:xfrm>
          <a:prstGeom prst="wedgeRoundRectCallout">
            <a:avLst>
              <a:gd name="adj1" fmla="val -48004"/>
              <a:gd name="adj2" fmla="val -901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3657600" y="3813885"/>
            <a:ext cx="2286000" cy="458403"/>
          </a:xfrm>
          <a:prstGeom prst="wedgeRoundRectCallout">
            <a:avLst>
              <a:gd name="adj1" fmla="val -66259"/>
              <a:gd name="adj2" fmla="val 95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708041" y="3597097"/>
            <a:ext cx="1885807" cy="599136"/>
          </a:xfrm>
          <a:prstGeom prst="wedgeRoundRectCallout">
            <a:avLst>
              <a:gd name="adj1" fmla="val 74361"/>
              <a:gd name="adj2" fmla="val 122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5FDE3-E224-5341-BE26-A8DBD0B10D26}"/>
              </a:ext>
            </a:extLst>
          </p:cNvPr>
          <p:cNvCxnSpPr>
            <a:cxnSpLocks/>
          </p:cNvCxnSpPr>
          <p:nvPr/>
        </p:nvCxnSpPr>
        <p:spPr>
          <a:xfrm>
            <a:off x="4062984" y="4822248"/>
            <a:ext cx="0" cy="968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07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ietu20200211-204506-HD" descr="Jietu20200211-204506-HD">
            <a:hlinkClick r:id="" action="ppaction://media"/>
            <a:extLst>
              <a:ext uri="{FF2B5EF4-FFF2-40B4-BE49-F238E27FC236}">
                <a16:creationId xmlns:a16="http://schemas.microsoft.com/office/drawing/2014/main" id="{4C009E2E-FEDC-B743-820E-83E131C60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9403" y="1981200"/>
            <a:ext cx="4392058" cy="281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4343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/>
              <a:t>pthread_mutex_trylock (mutex) is a non-blocking call.         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FE443-C824-8842-B31A-0B02737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" y="1981200"/>
            <a:ext cx="4480511" cy="4084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89DFF-1EEE-604D-A167-F9CAB9C60407}"/>
              </a:ext>
            </a:extLst>
          </p:cNvPr>
          <p:cNvSpPr/>
          <p:nvPr/>
        </p:nvSpPr>
        <p:spPr>
          <a:xfrm>
            <a:off x="685800" y="4293185"/>
            <a:ext cx="2514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05BA20-6580-5E4A-81C3-2F906151C19F}"/>
              </a:ext>
            </a:extLst>
          </p:cNvPr>
          <p:cNvSpPr/>
          <p:nvPr/>
        </p:nvSpPr>
        <p:spPr>
          <a:xfrm>
            <a:off x="3375612" y="3736572"/>
            <a:ext cx="2286000" cy="458403"/>
          </a:xfrm>
          <a:prstGeom prst="wedgeRoundRectCallout">
            <a:avLst>
              <a:gd name="adj1" fmla="val -52926"/>
              <a:gd name="adj2" fmla="val 871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D2D24-724E-2F4A-9C74-8493E881D97F}"/>
              </a:ext>
            </a:extLst>
          </p:cNvPr>
          <p:cNvSpPr/>
          <p:nvPr/>
        </p:nvSpPr>
        <p:spPr>
          <a:xfrm>
            <a:off x="685800" y="4491783"/>
            <a:ext cx="3657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D4C0905-5A27-D64A-86DA-CCCF49F78AD6}"/>
              </a:ext>
            </a:extLst>
          </p:cNvPr>
          <p:cNvSpPr/>
          <p:nvPr/>
        </p:nvSpPr>
        <p:spPr>
          <a:xfrm>
            <a:off x="3879500" y="4982384"/>
            <a:ext cx="2950633" cy="458403"/>
          </a:xfrm>
          <a:prstGeom prst="wedgeRoundRectCallout">
            <a:avLst>
              <a:gd name="adj1" fmla="val -47627"/>
              <a:gd name="adj2" fmla="val -95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2472D-F4CA-0746-B380-E063A65E4497}"/>
              </a:ext>
            </a:extLst>
          </p:cNvPr>
          <p:cNvSpPr/>
          <p:nvPr/>
        </p:nvSpPr>
        <p:spPr>
          <a:xfrm>
            <a:off x="5056632" y="2620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https://github.com/kevinsuo/CS7172/blob/master/trylock.c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6, 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F4-F640-F94E-A5B3-FAAD3A014A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2400" dirty="0"/>
              <a:t>Mutexes: support synchronization by controlling thread access to data (</a:t>
            </a:r>
            <a:r>
              <a:rPr lang="en-US" sz="2400" dirty="0">
                <a:solidFill>
                  <a:srgbClr val="C00000"/>
                </a:solidFill>
              </a:rPr>
              <a:t>without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Condition variables: another way for threads to synchronize (</a:t>
            </a:r>
            <a:r>
              <a:rPr lang="en-US" sz="2400" dirty="0">
                <a:solidFill>
                  <a:srgbClr val="C00000"/>
                </a:solidFill>
              </a:rPr>
              <a:t>with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</a:p>
          <a:p>
            <a:pPr lvl="1"/>
            <a:r>
              <a:rPr lang="en-US" sz="2000" dirty="0"/>
              <a:t>T1: increase x every time;</a:t>
            </a:r>
          </a:p>
          <a:p>
            <a:pPr lvl="1"/>
            <a:r>
              <a:rPr lang="en-US" sz="2000" dirty="0"/>
              <a:t>T2: when x is larger than 99, </a:t>
            </a:r>
          </a:p>
          <a:p>
            <a:pPr marL="274320" lvl="1" indent="0">
              <a:buNone/>
            </a:pPr>
            <a:r>
              <a:rPr lang="en-US" sz="2000" dirty="0"/>
              <a:t>then set x to 0;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B6252-DECE-4B49-9556-B4411F29BFEF}"/>
              </a:ext>
            </a:extLst>
          </p:cNvPr>
          <p:cNvSpPr/>
          <p:nvPr/>
        </p:nvSpPr>
        <p:spPr>
          <a:xfrm>
            <a:off x="5410200" y="3739997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9EA57-CEB2-DB49-B394-42E7FFB1409F}"/>
              </a:ext>
            </a:extLst>
          </p:cNvPr>
          <p:cNvSpPr/>
          <p:nvPr/>
        </p:nvSpPr>
        <p:spPr>
          <a:xfrm>
            <a:off x="7202277" y="3592257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4CFC-1C09-3943-B132-C625D11EC65F}"/>
              </a:ext>
            </a:extLst>
          </p:cNvPr>
          <p:cNvSpPr txBox="1"/>
          <p:nvPr/>
        </p:nvSpPr>
        <p:spPr>
          <a:xfrm>
            <a:off x="5586470" y="4445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AF3E-FE0C-CF42-98CA-C7B69DED7E4E}"/>
              </a:ext>
            </a:extLst>
          </p:cNvPr>
          <p:cNvSpPr/>
          <p:nvPr/>
        </p:nvSpPr>
        <p:spPr>
          <a:xfrm>
            <a:off x="7202277" y="4825162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BD330-0006-A34A-A170-FC7ED3DC8B89}"/>
              </a:ext>
            </a:extLst>
          </p:cNvPr>
          <p:cNvCxnSpPr>
            <a:cxnSpLocks/>
          </p:cNvCxnSpPr>
          <p:nvPr/>
        </p:nvCxnSpPr>
        <p:spPr>
          <a:xfrm flipH="1">
            <a:off x="6640417" y="3839821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0FCB3-27D9-044C-8018-D40D86F4F710}"/>
              </a:ext>
            </a:extLst>
          </p:cNvPr>
          <p:cNvCxnSpPr>
            <a:cxnSpLocks/>
          </p:cNvCxnSpPr>
          <p:nvPr/>
        </p:nvCxnSpPr>
        <p:spPr>
          <a:xfrm flipH="1" flipV="1">
            <a:off x="6677140" y="4873652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81AA0-F8D6-6E41-AF22-48B9BF2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69" y="4151054"/>
            <a:ext cx="609600" cy="609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DCE271-B953-254B-AD94-E5B977641D1F}"/>
              </a:ext>
            </a:extLst>
          </p:cNvPr>
          <p:cNvSpPr/>
          <p:nvPr/>
        </p:nvSpPr>
        <p:spPr>
          <a:xfrm>
            <a:off x="6370504" y="5861905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</p:spTree>
    <p:extLst>
      <p:ext uri="{BB962C8B-B14F-4D97-AF65-F5344CB8AC3E}">
        <p14:creationId xmlns:p14="http://schemas.microsoft.com/office/powerpoint/2010/main" val="3820068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/>
          </a:bodyPr>
          <a:lstStyle/>
          <a:p>
            <a:r>
              <a:rPr lang="en-US" dirty="0"/>
              <a:t>Mutex without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276E7F-4CDB-054A-8E9D-51AED850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74E78-ABE9-5449-9278-1B37AA1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2495863-ADA2-1749-B235-323291167EF8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75422-986B-CB4A-9E7D-312E1BCE0445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A3D4-A6AB-4B4C-9CE0-194E494CA13A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DD2C2-8B9C-0F4B-B427-3B9EE30003AD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F7D31-B95E-C04B-8FF1-2DF067EE09D8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https://github.com/kevinsuo/CS7172/blob/master/lock_wo_condition.c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5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4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lock_wo_condition.c</a:t>
            </a:r>
            <a:r>
              <a:rPr lang="en-US" sz="2400" dirty="0"/>
              <a:t> -o </a:t>
            </a:r>
            <a:r>
              <a:rPr lang="en-US" sz="2400" dirty="0" err="1"/>
              <a:t>lock_wo_condition.o</a:t>
            </a:r>
            <a:r>
              <a:rPr lang="en-US" sz="2400" dirty="0"/>
              <a:t> -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lock_wo_condition.o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https://github.com/kevinsuo/CS7172/blob/master/lock_wo_condition.c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F6A3E-1429-D04D-9298-939D628D1DBC}"/>
              </a:ext>
            </a:extLst>
          </p:cNvPr>
          <p:cNvSpPr/>
          <p:nvPr/>
        </p:nvSpPr>
        <p:spPr>
          <a:xfrm>
            <a:off x="5905500" y="4136466"/>
            <a:ext cx="293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https://www.youtube.com/watch?v=GADpqSLHcPM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CEA5-8055-CF40-B9D3-B63E72B9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2558962"/>
            <a:ext cx="51953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2B2A84-0BD4-0448-A881-3BBF3EBE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66135"/>
              </p:ext>
            </p:extLst>
          </p:nvPr>
        </p:nvGraphicFramePr>
        <p:xfrm>
          <a:off x="612648" y="3581400"/>
          <a:ext cx="7831698" cy="219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849">
                  <a:extLst>
                    <a:ext uri="{9D8B030D-6E8A-4147-A177-3AD203B41FA5}">
                      <a16:colId xmlns:a16="http://schemas.microsoft.com/office/drawing/2014/main" val="1542626340"/>
                    </a:ext>
                  </a:extLst>
                </a:gridCol>
                <a:gridCol w="3915849">
                  <a:extLst>
                    <a:ext uri="{9D8B030D-6E8A-4147-A177-3AD203B41FA5}">
                      <a16:colId xmlns:a16="http://schemas.microsoft.com/office/drawing/2014/main" val="2568446758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process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thread items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5942"/>
                  </a:ext>
                </a:extLst>
              </a:tr>
              <a:tr h="80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space</a:t>
                      </a:r>
                    </a:p>
                    <a:p>
                      <a:pPr algn="ctr"/>
                      <a:r>
                        <a:rPr lang="en-US" sz="1600" dirty="0"/>
                        <a:t>Global variables</a:t>
                      </a:r>
                    </a:p>
                    <a:p>
                      <a:pPr algn="ctr"/>
                      <a:r>
                        <a:rPr lang="en-US" sz="1600" dirty="0"/>
                        <a:t>Open files</a:t>
                      </a:r>
                    </a:p>
                    <a:p>
                      <a:pPr algn="ctr"/>
                      <a:r>
                        <a:rPr lang="en-US" sz="1600" dirty="0"/>
                        <a:t>Child processes</a:t>
                      </a:r>
                    </a:p>
                    <a:p>
                      <a:pPr algn="ctr"/>
                      <a:r>
                        <a:rPr lang="en-US" sz="1600" dirty="0"/>
                        <a:t>Pending alarms</a:t>
                      </a:r>
                    </a:p>
                    <a:p>
                      <a:pPr algn="ctr"/>
                      <a:r>
                        <a:rPr lang="en-US" sz="1600" dirty="0"/>
                        <a:t>Signals and signal handlers</a:t>
                      </a:r>
                    </a:p>
                    <a:p>
                      <a:pPr algn="ctr"/>
                      <a:r>
                        <a:rPr lang="en-US" sz="1600" dirty="0"/>
                        <a:t>Accounting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Program counter</a:t>
                      </a:r>
                    </a:p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  <a:p>
                      <a:pPr algn="ctr"/>
                      <a:r>
                        <a:rPr lang="en-US" sz="1600" dirty="0"/>
                        <a:t>Stack</a:t>
                      </a:r>
                    </a:p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778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F4C-DAA6-D643-95CD-0794F8B88722}"/>
              </a:ext>
            </a:extLst>
          </p:cNvPr>
          <p:cNvSpPr/>
          <p:nvPr/>
        </p:nvSpPr>
        <p:spPr>
          <a:xfrm>
            <a:off x="612648" y="5892899"/>
            <a:ext cx="7831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Items shared by all threads in a process                 Items private to each thread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1742CDE-54AB-B848-8677-B13A2F968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09800" y="282263"/>
            <a:ext cx="5007467" cy="300448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785FCC-A826-1843-B685-EFBDB1BA4DCC}"/>
              </a:ext>
            </a:extLst>
          </p:cNvPr>
          <p:cNvSpPr/>
          <p:nvPr/>
        </p:nvSpPr>
        <p:spPr>
          <a:xfrm>
            <a:off x="2133600" y="282263"/>
            <a:ext cx="2226643" cy="301709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A3058-9D5C-2A49-8F5E-B87156653A9E}"/>
              </a:ext>
            </a:extLst>
          </p:cNvPr>
          <p:cNvSpPr/>
          <p:nvPr/>
        </p:nvSpPr>
        <p:spPr>
          <a:xfrm>
            <a:off x="4656728" y="695943"/>
            <a:ext cx="601072" cy="23357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6, condition variable – Waiting and Signaling Con.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Group 33">
            <a:extLst>
              <a:ext uri="{FF2B5EF4-FFF2-40B4-BE49-F238E27FC236}">
                <a16:creationId xmlns:a16="http://schemas.microsoft.com/office/drawing/2014/main" id="{399E1343-6B81-2642-AFC5-DCCE9108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34650"/>
              </p:ext>
            </p:extLst>
          </p:nvPr>
        </p:nvGraphicFramePr>
        <p:xfrm>
          <a:off x="461318" y="1371600"/>
          <a:ext cx="8225481" cy="4571999"/>
        </p:xfrm>
        <a:graphic>
          <a:graphicData uri="http://schemas.openxmlformats.org/drawingml/2006/table">
            <a:tbl>
              <a:tblPr/>
              <a:tblGrid>
                <a:gridCol w="82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2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(condition, 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pthread_cond_signal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pthread_cond_broadcast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789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wait() blocks the calling thread until the specified condition is signaled.  It should be called while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signal() is used to signal (or wake up) another thread which is waiting on the condition variable.  It should be called after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locked, and programmers must unlock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in order for wait() routine to complete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broadcast() is useful when multiple threads are in blocked waiting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4. wait() should come before signal() – conditions are not counters, signal would be lost if not waiting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45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7526DCB-C0CA-264E-B1D6-7B6910EEE3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Mutex with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A5A80-8092-8E47-89A5-BDE0CE05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" y="3810001"/>
            <a:ext cx="865643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2AC70-609D-3E4A-A026-D798CA93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" y="3232825"/>
            <a:ext cx="3200400" cy="2777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4D9F9-21E4-FA47-8D7F-54AD80D6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25" y="3232825"/>
            <a:ext cx="3839195" cy="25594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8CABF0-9939-E044-BC83-60E1435F0BF9}"/>
              </a:ext>
            </a:extLst>
          </p:cNvPr>
          <p:cNvSpPr/>
          <p:nvPr/>
        </p:nvSpPr>
        <p:spPr>
          <a:xfrm>
            <a:off x="825084" y="515244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F2B4B-E36E-7B40-9BE8-01C77F9F33A8}"/>
              </a:ext>
            </a:extLst>
          </p:cNvPr>
          <p:cNvSpPr/>
          <p:nvPr/>
        </p:nvSpPr>
        <p:spPr>
          <a:xfrm>
            <a:off x="4984319" y="4456161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68D9A3-12D8-F743-A385-96AF2CC75B32}"/>
              </a:ext>
            </a:extLst>
          </p:cNvPr>
          <p:cNvSpPr/>
          <p:nvPr/>
        </p:nvSpPr>
        <p:spPr>
          <a:xfrm>
            <a:off x="502803" y="461611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D24CBF-12B5-5443-932D-F40F746B3A47}"/>
              </a:ext>
            </a:extLst>
          </p:cNvPr>
          <p:cNvSpPr/>
          <p:nvPr/>
        </p:nvSpPr>
        <p:spPr>
          <a:xfrm>
            <a:off x="509643" y="560760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EF4B65-CBCC-1F49-AF91-35F56825EE25}"/>
              </a:ext>
            </a:extLst>
          </p:cNvPr>
          <p:cNvSpPr/>
          <p:nvPr/>
        </p:nvSpPr>
        <p:spPr>
          <a:xfrm>
            <a:off x="4513228" y="385359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22A58-B7E2-8E4B-B1CC-F4004A19A32F}"/>
              </a:ext>
            </a:extLst>
          </p:cNvPr>
          <p:cNvSpPr/>
          <p:nvPr/>
        </p:nvSpPr>
        <p:spPr>
          <a:xfrm>
            <a:off x="4557346" y="531989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4D860-BE2A-B547-9BF4-F8DC1885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76" y="4599367"/>
            <a:ext cx="295324" cy="2953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AC674F-9A40-AC48-A734-CAE460562E3E}"/>
              </a:ext>
            </a:extLst>
          </p:cNvPr>
          <p:cNvGrpSpPr/>
          <p:nvPr/>
        </p:nvGrpSpPr>
        <p:grpSpPr>
          <a:xfrm>
            <a:off x="8216485" y="3471107"/>
            <a:ext cx="1439367" cy="555145"/>
            <a:chOff x="3717759" y="5043525"/>
            <a:chExt cx="1439367" cy="555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9311C5-4601-5145-B3A1-7D07ADE027B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4904AC-9F85-0E4F-8199-0D3FFB18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A57AADD-9C09-C248-BEF1-A39223479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93" y="4619964"/>
            <a:ext cx="303982" cy="30398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BE6BE8-D592-8F46-A639-07BF3E4F8BC7}"/>
              </a:ext>
            </a:extLst>
          </p:cNvPr>
          <p:cNvCxnSpPr>
            <a:cxnSpLocks/>
          </p:cNvCxnSpPr>
          <p:nvPr/>
        </p:nvCxnSpPr>
        <p:spPr>
          <a:xfrm flipH="1">
            <a:off x="8216485" y="347110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B323B3-9164-6A44-8CE2-70CBA2A27C39}"/>
              </a:ext>
            </a:extLst>
          </p:cNvPr>
          <p:cNvCxnSpPr>
            <a:cxnSpLocks/>
          </p:cNvCxnSpPr>
          <p:nvPr/>
        </p:nvCxnSpPr>
        <p:spPr>
          <a:xfrm flipH="1">
            <a:off x="8216484" y="402222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523318-B5B0-0041-9E34-6DE7DB8C092C}"/>
              </a:ext>
            </a:extLst>
          </p:cNvPr>
          <p:cNvSpPr txBox="1"/>
          <p:nvPr/>
        </p:nvSpPr>
        <p:spPr>
          <a:xfrm>
            <a:off x="8224507" y="405908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44B555-7397-0749-8A67-ACFA14FCD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471" y="4304170"/>
            <a:ext cx="303982" cy="3039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A7C98-F17B-F54E-843C-D1EC83BBF21C}"/>
              </a:ext>
            </a:extLst>
          </p:cNvPr>
          <p:cNvGrpSpPr/>
          <p:nvPr/>
        </p:nvGrpSpPr>
        <p:grpSpPr>
          <a:xfrm>
            <a:off x="3397233" y="3443641"/>
            <a:ext cx="1439367" cy="555145"/>
            <a:chOff x="3717759" y="5043525"/>
            <a:chExt cx="1439367" cy="5551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D0F03-F3F5-4B4F-B912-481A8E0AFFB2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EE3DDE-B969-4B47-AE3E-05D3C499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01E6BA-680F-624D-B63B-0AE9C69BE90B}"/>
              </a:ext>
            </a:extLst>
          </p:cNvPr>
          <p:cNvCxnSpPr>
            <a:cxnSpLocks/>
          </p:cNvCxnSpPr>
          <p:nvPr/>
        </p:nvCxnSpPr>
        <p:spPr>
          <a:xfrm flipH="1">
            <a:off x="3397233" y="344364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BA3A3D-8A5C-BE40-B410-8EC6DFD3FEBD}"/>
              </a:ext>
            </a:extLst>
          </p:cNvPr>
          <p:cNvCxnSpPr>
            <a:cxnSpLocks/>
          </p:cNvCxnSpPr>
          <p:nvPr/>
        </p:nvCxnSpPr>
        <p:spPr>
          <a:xfrm flipH="1">
            <a:off x="3389210" y="402890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21AB70-3D9C-EC4D-BF62-FE0C540213D5}"/>
              </a:ext>
            </a:extLst>
          </p:cNvPr>
          <p:cNvSpPr txBox="1"/>
          <p:nvPr/>
        </p:nvSpPr>
        <p:spPr>
          <a:xfrm>
            <a:off x="3397233" y="4065759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984172-85F8-4741-9D24-B0C65C47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197" y="4310841"/>
            <a:ext cx="303982" cy="30398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B022-70DB-194A-B4A3-42900F331A5C}"/>
              </a:ext>
            </a:extLst>
          </p:cNvPr>
          <p:cNvGrpSpPr/>
          <p:nvPr/>
        </p:nvGrpSpPr>
        <p:grpSpPr>
          <a:xfrm>
            <a:off x="3412891" y="4588979"/>
            <a:ext cx="1439367" cy="545544"/>
            <a:chOff x="3744436" y="5053126"/>
            <a:chExt cx="1439367" cy="5455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FAE543-A3A1-824C-9A68-0DFCA0E95544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CE4794-4A1B-2B42-B735-48B11AC0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61B3E8-00B8-2D4B-B4AA-237E79FBB574}"/>
              </a:ext>
            </a:extLst>
          </p:cNvPr>
          <p:cNvCxnSpPr>
            <a:cxnSpLocks/>
          </p:cNvCxnSpPr>
          <p:nvPr/>
        </p:nvCxnSpPr>
        <p:spPr>
          <a:xfrm flipH="1">
            <a:off x="3384069" y="4579378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EB82B096-AE8B-1E4A-AC90-5E730B0B3CE9}"/>
              </a:ext>
            </a:extLst>
          </p:cNvPr>
          <p:cNvSpPr/>
          <p:nvPr/>
        </p:nvSpPr>
        <p:spPr>
          <a:xfrm rot="21300683">
            <a:off x="3798098" y="5088011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54CDDD-DF2A-264F-802C-CF1041E3C3EB}"/>
              </a:ext>
            </a:extLst>
          </p:cNvPr>
          <p:cNvCxnSpPr>
            <a:cxnSpLocks/>
          </p:cNvCxnSpPr>
          <p:nvPr/>
        </p:nvCxnSpPr>
        <p:spPr>
          <a:xfrm flipH="1">
            <a:off x="3392026" y="5030041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0076E-EE6F-8B4F-B1E5-5901ADB54F61}"/>
              </a:ext>
            </a:extLst>
          </p:cNvPr>
          <p:cNvCxnSpPr>
            <a:cxnSpLocks/>
          </p:cNvCxnSpPr>
          <p:nvPr/>
        </p:nvCxnSpPr>
        <p:spPr>
          <a:xfrm flipH="1">
            <a:off x="3394809" y="543118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447B97-90E5-4545-B6B3-898912B89A62}"/>
              </a:ext>
            </a:extLst>
          </p:cNvPr>
          <p:cNvSpPr txBox="1"/>
          <p:nvPr/>
        </p:nvSpPr>
        <p:spPr>
          <a:xfrm>
            <a:off x="3402832" y="5468046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FBB9F8-F8C3-0446-A5EB-81646ADCE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796" y="5713128"/>
            <a:ext cx="303982" cy="30398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AC58E0E-850A-784D-8177-1305AFD712E5}"/>
              </a:ext>
            </a:extLst>
          </p:cNvPr>
          <p:cNvGrpSpPr/>
          <p:nvPr/>
        </p:nvGrpSpPr>
        <p:grpSpPr>
          <a:xfrm>
            <a:off x="8480620" y="4828056"/>
            <a:ext cx="1439367" cy="555145"/>
            <a:chOff x="3717759" y="5043525"/>
            <a:chExt cx="1439367" cy="5551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BD1AB6-C401-D840-A5C0-1DE35CDF954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2E06-0EFF-A444-815D-CBDECCB0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66B822-C2BB-8E41-9CC2-2C1486173C0E}"/>
              </a:ext>
            </a:extLst>
          </p:cNvPr>
          <p:cNvCxnSpPr>
            <a:cxnSpLocks/>
          </p:cNvCxnSpPr>
          <p:nvPr/>
        </p:nvCxnSpPr>
        <p:spPr>
          <a:xfrm flipH="1">
            <a:off x="8480620" y="482805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8D77D3-7B41-A042-B0E2-21E949BA4557}"/>
              </a:ext>
            </a:extLst>
          </p:cNvPr>
          <p:cNvCxnSpPr>
            <a:cxnSpLocks/>
          </p:cNvCxnSpPr>
          <p:nvPr/>
        </p:nvCxnSpPr>
        <p:spPr>
          <a:xfrm flipH="1">
            <a:off x="8304920" y="5446382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1D70C41-81FD-D74A-9FE4-52C04DE5E6CB}"/>
              </a:ext>
            </a:extLst>
          </p:cNvPr>
          <p:cNvSpPr txBox="1"/>
          <p:nvPr/>
        </p:nvSpPr>
        <p:spPr>
          <a:xfrm>
            <a:off x="8322065" y="543848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64D9F7-72B9-C547-84EB-C5D57C04A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3684" y="5698593"/>
            <a:ext cx="303982" cy="303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https://github.com/kevinsuo/CS7172/blob/master/lock_w_condition.c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6" grpId="0" animBg="1"/>
      <p:bldP spid="59" grpId="0"/>
      <p:bldP spid="6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3190898D-B6E7-F04A-92A4-892C485F77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29200" y="1219200"/>
            <a:ext cx="3657600" cy="320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50E1F-74C8-0442-BA94-2F632EB872C8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B702-B962-DD4D-BC75-7A22056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86205"/>
            <a:ext cx="5486400" cy="3146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20B2A-2500-B54A-A52C-87C384679947}"/>
              </a:ext>
            </a:extLst>
          </p:cNvPr>
          <p:cNvSpPr/>
          <p:nvPr/>
        </p:nvSpPr>
        <p:spPr>
          <a:xfrm>
            <a:off x="5911434" y="38862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https://www.youtube.com/watch?v=81CFeuKRscw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5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7EE-7926-C843-92FC-2FA00C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D11-A894-0C47-8FF0-53C2E487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A0D5-312B-334E-B4AE-6827931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286A-7469-C340-891E-0C284C84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21586D5-BD00-0948-A9BE-63DDE5E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33400" y="1317625"/>
            <a:ext cx="792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1D195D-4AF7-DB4A-A62C-30D70B30A7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267200"/>
            <a:ext cx="8191500" cy="18653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</a:pPr>
            <a:r>
              <a:rPr lang="en-US" sz="2000" dirty="0"/>
              <a:t>Use of a barrier (for programs operate in </a:t>
            </a:r>
            <a:r>
              <a:rPr lang="en-US" sz="2000" i="1" dirty="0"/>
              <a:t>phases, </a:t>
            </a:r>
            <a:r>
              <a:rPr lang="en-US" sz="2000" dirty="0"/>
              <a:t>neither enters the next phase until all are finished with the current phase) for groups of processes to do synchronization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(a) processes approaching a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(b) all processes but one blocked at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(c) last process arrives, all are let through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556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721-AAF0-D042-B876-45F56D5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7, barriers – Initializing and waiting on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F51-C4E1-B242-8EFB-EE38B1DD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AB29-0EF7-EA47-B602-A7B9176B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041B-8EA7-4D41-A769-18510A3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5E461C30-763C-DC4B-BF0C-C93E1996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641"/>
              </p:ext>
            </p:extLst>
          </p:nvPr>
        </p:nvGraphicFramePr>
        <p:xfrm>
          <a:off x="685800" y="1447800"/>
          <a:ext cx="8001000" cy="4571999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3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count)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pthread_barrier_destroy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(barrier)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() function shall allocate any resources required to use the barrier referenced by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barrier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and shall initialize the barrier with </a:t>
                      </a: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. If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NULL, default settings will be applied. The </a:t>
                      </a: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count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argument specifies the number of threads that must call wait() before any of them successfully return from the call.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wait() function shall synchronize participating threads at the barrier.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destroy() function shall destroy the barrier and release any resources used by the barrier.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806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46B19-3B91-5241-B5E1-1DDBE818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" y="1321654"/>
            <a:ext cx="5116261" cy="490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07C06-771A-4E4B-8D8E-56AFFCE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4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7, without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FECE-E145-1144-BB98-93B8F6A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B439-6686-654F-A8E6-DED40D61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AB032-99FB-F844-BC7F-D56488AF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C8A34-31B8-494A-B9BA-002E90C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04" y="2425357"/>
            <a:ext cx="3886200" cy="24003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0DE61E-75D4-AE45-B18B-EA27F4DB331E}"/>
              </a:ext>
            </a:extLst>
          </p:cNvPr>
          <p:cNvSpPr/>
          <p:nvPr/>
        </p:nvSpPr>
        <p:spPr>
          <a:xfrm>
            <a:off x="6248400" y="1600200"/>
            <a:ext cx="2302764" cy="639812"/>
          </a:xfrm>
          <a:prstGeom prst="wedgeRoundRectCallout">
            <a:avLst>
              <a:gd name="adj1" fmla="val -45444"/>
              <a:gd name="adj2" fmla="val 15297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Some “after” appears ahead of “before”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DE865-68A4-8342-9442-3F24829F5597}"/>
              </a:ext>
            </a:extLst>
          </p:cNvPr>
          <p:cNvSpPr/>
          <p:nvPr/>
        </p:nvSpPr>
        <p:spPr>
          <a:xfrm>
            <a:off x="5224804" y="3048000"/>
            <a:ext cx="1903476" cy="4571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C59A-F5A3-E049-8323-C9B11870E7D6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https://github.com/kevinsuo/CS7172/blob/master/pthread_barrier.c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09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CEAECE-33A5-864B-BC14-B69DE227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" y="1238934"/>
            <a:ext cx="5269936" cy="4980256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4F73BA-59F2-C441-9530-BBBF95EE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418336" y="1183042"/>
            <a:ext cx="3728065" cy="138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2077F-6D70-AA48-A1DD-58AD8AFA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995-03CC-804C-BB38-6A02AA1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F807-2A0A-0F49-B07B-86647AC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60537-FF67-EC42-87FC-2172B20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B95B-4C90-AF4C-B648-EC2EE6A27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24" y="3124200"/>
            <a:ext cx="3431509" cy="236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B17AD1-1CFE-C241-BDA5-AAA14708EA3A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https://github.com/kevinsuo/CS7172/blob/master/pthread_barrier.c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E3FA-E900-CC47-B234-A1597BAEE1DE}"/>
              </a:ext>
            </a:extLst>
          </p:cNvPr>
          <p:cNvSpPr/>
          <p:nvPr/>
        </p:nvSpPr>
        <p:spPr>
          <a:xfrm>
            <a:off x="228600" y="2895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0604C2A-DDB3-604E-B7CA-9C00E4AD8859}"/>
              </a:ext>
            </a:extLst>
          </p:cNvPr>
          <p:cNvSpPr/>
          <p:nvPr/>
        </p:nvSpPr>
        <p:spPr>
          <a:xfrm>
            <a:off x="2209800" y="1984960"/>
            <a:ext cx="3008376" cy="457200"/>
          </a:xfrm>
          <a:prstGeom prst="wedgeRoundRectCallout">
            <a:avLst>
              <a:gd name="adj1" fmla="val -41757"/>
              <a:gd name="adj2" fmla="val 1337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threads are waiting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F33E7-6614-2141-B3F1-B2319EB8ABCD}"/>
              </a:ext>
            </a:extLst>
          </p:cNvPr>
          <p:cNvSpPr/>
          <p:nvPr/>
        </p:nvSpPr>
        <p:spPr>
          <a:xfrm>
            <a:off x="237067" y="4626361"/>
            <a:ext cx="3276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97A53B2-BA6A-F340-A8DD-4CC42C9BCE34}"/>
              </a:ext>
            </a:extLst>
          </p:cNvPr>
          <p:cNvSpPr/>
          <p:nvPr/>
        </p:nvSpPr>
        <p:spPr>
          <a:xfrm>
            <a:off x="3111760" y="3745815"/>
            <a:ext cx="1585976" cy="457200"/>
          </a:xfrm>
          <a:prstGeom prst="wedgeRoundRectCallout">
            <a:avLst>
              <a:gd name="adj1" fmla="val -52909"/>
              <a:gd name="adj2" fmla="val 12635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F0DCD-B9DB-ED47-93ED-E9F10E40AE8F}"/>
              </a:ext>
            </a:extLst>
          </p:cNvPr>
          <p:cNvSpPr/>
          <p:nvPr/>
        </p:nvSpPr>
        <p:spPr>
          <a:xfrm>
            <a:off x="262467" y="5616265"/>
            <a:ext cx="2514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1A4C39E-A523-6A44-900D-5C4D49429677}"/>
              </a:ext>
            </a:extLst>
          </p:cNvPr>
          <p:cNvSpPr/>
          <p:nvPr/>
        </p:nvSpPr>
        <p:spPr>
          <a:xfrm>
            <a:off x="2911270" y="6142642"/>
            <a:ext cx="1752600" cy="457200"/>
          </a:xfrm>
          <a:prstGeom prst="wedgeRoundRectCallout">
            <a:avLst>
              <a:gd name="adj1" fmla="val -53192"/>
              <a:gd name="adj2" fmla="val -1214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039CC-46B9-5F4D-9314-4796C2227346}"/>
              </a:ext>
            </a:extLst>
          </p:cNvPr>
          <p:cNvSpPr/>
          <p:nvPr/>
        </p:nvSpPr>
        <p:spPr>
          <a:xfrm>
            <a:off x="-40584" y="1993427"/>
            <a:ext cx="171698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EC8EC-7B41-A24F-BAD3-03445FC9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" y="1423246"/>
            <a:ext cx="5521721" cy="4576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4371-F3A4-014F-9FC5-5B6EDA01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95600"/>
            <a:ext cx="2994124" cy="2903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D588C8-845A-0E47-85C9-984EFA1615A9}"/>
              </a:ext>
            </a:extLst>
          </p:cNvPr>
          <p:cNvSpPr/>
          <p:nvPr/>
        </p:nvSpPr>
        <p:spPr>
          <a:xfrm>
            <a:off x="3581400" y="3009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https://github.com/kevinsuo/CS7172/blob/master/pthread_barrier_test.c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A1C2C47-D61A-BE43-A5DD-A61345EB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44298"/>
              </p:ext>
            </p:extLst>
          </p:nvPr>
        </p:nvGraphicFramePr>
        <p:xfrm>
          <a:off x="5867399" y="89717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244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0BA10-6E06-9947-8BB1-6844F76D4DF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9015" y="1219200"/>
            <a:ext cx="5427785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Because threads within the same process share resources</a:t>
            </a:r>
          </a:p>
          <a:p>
            <a:pPr lvl="1"/>
            <a:r>
              <a:rPr lang="en-US" dirty="0"/>
              <a:t>Changes made by one thread to </a:t>
            </a:r>
            <a:r>
              <a:rPr lang="en-US" dirty="0">
                <a:solidFill>
                  <a:schemeClr val="accent2"/>
                </a:solidFill>
              </a:rPr>
              <a:t>shared system resources </a:t>
            </a:r>
            <a:r>
              <a:rPr lang="en-US" dirty="0"/>
              <a:t>(closing a file) will be seen by all other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pointers having the same value point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Reading and writing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location</a:t>
            </a:r>
            <a:r>
              <a:rPr lang="en-US" dirty="0"/>
              <a:t> is possible, and therefore requires explicit synchronization by the programmer!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1225-88EE-5643-9F51-4FF23233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F0FFE-9744-5140-A392-632B13E30AFE}"/>
              </a:ext>
            </a:extLst>
          </p:cNvPr>
          <p:cNvSpPr txBox="1"/>
          <p:nvPr/>
        </p:nvSpPr>
        <p:spPr>
          <a:xfrm>
            <a:off x="630640" y="5380218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0607C-690A-DD4E-BBB3-2636A73BCE41}"/>
              </a:ext>
            </a:extLst>
          </p:cNvPr>
          <p:cNvSpPr/>
          <p:nvPr/>
        </p:nvSpPr>
        <p:spPr>
          <a:xfrm>
            <a:off x="125711" y="2752796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113A73B-052E-F94F-A7D2-AA89104734A9}"/>
              </a:ext>
            </a:extLst>
          </p:cNvPr>
          <p:cNvSpPr/>
          <p:nvPr/>
        </p:nvSpPr>
        <p:spPr>
          <a:xfrm>
            <a:off x="561747" y="1883441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328596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B94A-13EF-C441-9BC4-89C9FF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29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CD25D-FE8D-6349-B1E9-E8C711E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2" y="2362200"/>
            <a:ext cx="2932176" cy="258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B86F8-D37A-024B-9DD5-3C10584109C0}"/>
              </a:ext>
            </a:extLst>
          </p:cNvPr>
          <p:cNvSpPr/>
          <p:nvPr/>
        </p:nvSpPr>
        <p:spPr>
          <a:xfrm>
            <a:off x="-25400" y="791844"/>
            <a:ext cx="2209800" cy="427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17F265-3FF1-C847-8541-93207B9B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78751"/>
              </p:ext>
            </p:extLst>
          </p:nvPr>
        </p:nvGraphicFramePr>
        <p:xfrm>
          <a:off x="5718075" y="-1693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1319917-8703-5745-98A7-673E3C156456}"/>
              </a:ext>
            </a:extLst>
          </p:cNvPr>
          <p:cNvSpPr/>
          <p:nvPr/>
        </p:nvSpPr>
        <p:spPr>
          <a:xfrm>
            <a:off x="649238" y="1968713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9434-67EF-6F49-898B-81BE310489B1}"/>
              </a:ext>
            </a:extLst>
          </p:cNvPr>
          <p:cNvSpPr/>
          <p:nvPr/>
        </p:nvSpPr>
        <p:spPr>
          <a:xfrm>
            <a:off x="636538" y="2396067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E67AA-0F22-8249-A64F-2D5E43606359}"/>
              </a:ext>
            </a:extLst>
          </p:cNvPr>
          <p:cNvSpPr/>
          <p:nvPr/>
        </p:nvSpPr>
        <p:spPr>
          <a:xfrm>
            <a:off x="612648" y="4191317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0886E-9FD8-FE4E-9889-B77C90033AFE}"/>
              </a:ext>
            </a:extLst>
          </p:cNvPr>
          <p:cNvSpPr/>
          <p:nvPr/>
        </p:nvSpPr>
        <p:spPr>
          <a:xfrm>
            <a:off x="636538" y="5793106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1762-91AF-5D4B-A6EF-67200B18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B114-2F51-9C4B-ACA0-0F164F0B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3093-84CB-FA46-8C10-E8B6197C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DFD2-7DEF-B844-B159-5180D7E9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30579-4DBA-6A46-8955-95CFC29E93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7" name="Picture 28" descr="Joining">
            <a:extLst>
              <a:ext uri="{FF2B5EF4-FFF2-40B4-BE49-F238E27FC236}">
                <a16:creationId xmlns:a16="http://schemas.microsoft.com/office/drawing/2014/main" id="{8B8DE1DD-646D-3A4B-9E85-AEF2D47A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6417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66C605-8552-7440-8931-9A3B020278AE}"/>
              </a:ext>
            </a:extLst>
          </p:cNvPr>
          <p:cNvSpPr/>
          <p:nvPr/>
        </p:nvSpPr>
        <p:spPr>
          <a:xfrm>
            <a:off x="4403502" y="26891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2925823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3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50E11-A621-1C42-9346-0367809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35195-72CA-2244-A889-A5F364D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9" y="-20320"/>
            <a:ext cx="430597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4E3FE-6859-5E48-A4EA-560BF29BBB3E}"/>
              </a:ext>
            </a:extLst>
          </p:cNvPr>
          <p:cNvSpPr/>
          <p:nvPr/>
        </p:nvSpPr>
        <p:spPr>
          <a:xfrm>
            <a:off x="4840224" y="776605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A79B0-68D9-F045-9519-0E480C068F0C}"/>
              </a:ext>
            </a:extLst>
          </p:cNvPr>
          <p:cNvSpPr/>
          <p:nvPr/>
        </p:nvSpPr>
        <p:spPr>
          <a:xfrm>
            <a:off x="4857415" y="2514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FC0C5-626A-D147-A32A-C59471E0F93C}"/>
              </a:ext>
            </a:extLst>
          </p:cNvPr>
          <p:cNvSpPr/>
          <p:nvPr/>
        </p:nvSpPr>
        <p:spPr>
          <a:xfrm>
            <a:off x="4857415" y="54864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2F4-C8CF-634A-B58E-E4ED1BC9A71E}"/>
              </a:ext>
            </a:extLst>
          </p:cNvPr>
          <p:cNvSpPr/>
          <p:nvPr/>
        </p:nvSpPr>
        <p:spPr>
          <a:xfrm>
            <a:off x="4862494" y="3776345"/>
            <a:ext cx="367190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65386-B0EE-F44D-9644-6FE75ACF07A1}"/>
              </a:ext>
            </a:extLst>
          </p:cNvPr>
          <p:cNvSpPr/>
          <p:nvPr/>
        </p:nvSpPr>
        <p:spPr>
          <a:xfrm>
            <a:off x="4879725" y="60071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4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75146-8BA7-C94C-9F99-4304B9BA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C17C-E81A-B04F-BD2D-674F97CB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5837-76AF-B047-A1BD-AD1DF3C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8848D-0341-D048-8A9D-69DE627F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E3C6555-CCE3-0C4C-8A5E-7CA387A47D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79EC-D5A5-DE43-A773-50C6CCD4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429000"/>
            <a:ext cx="473837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1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DCFA-31FF-BF4D-9BBD-995162EC5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204216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Semaphores are </a:t>
            </a:r>
            <a:r>
              <a:rPr lang="en-US" sz="3800" b="1" dirty="0">
                <a:solidFill>
                  <a:schemeClr val="accent2"/>
                </a:solidFill>
              </a:rPr>
              <a:t>counters</a:t>
            </a:r>
            <a:r>
              <a:rPr lang="en-US" sz="3800" dirty="0"/>
              <a:t> for resources shared between threads. The basic operations on semaphores are: </a:t>
            </a:r>
            <a:r>
              <a:rPr lang="en-US" sz="3800" b="1" dirty="0">
                <a:solidFill>
                  <a:schemeClr val="accent2"/>
                </a:solidFill>
              </a:rPr>
              <a:t>increment</a:t>
            </a:r>
            <a:r>
              <a:rPr lang="en-US" sz="3800" dirty="0"/>
              <a:t> the counter atomically, and wait until the counter is non-null and </a:t>
            </a:r>
            <a:r>
              <a:rPr lang="en-US" sz="3800" b="1" dirty="0">
                <a:solidFill>
                  <a:schemeClr val="accent2"/>
                </a:solidFill>
              </a:rPr>
              <a:t>decrement</a:t>
            </a:r>
            <a:r>
              <a:rPr lang="en-US" sz="3800" dirty="0"/>
              <a:t> it atomically.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23E3D-651D-D94C-AAEE-54961CE3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4" y="3117850"/>
            <a:ext cx="6064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 unit resource and one process enters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 unit resource and one process leaves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66190"/>
            <a:ext cx="1736408" cy="2315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2" y="3962400"/>
            <a:ext cx="1745896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6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39599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sem_init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pshared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unsigned int value)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//Init a sem. The </a:t>
                          </a:r>
                          <a:r>
                            <a:rPr kumimoji="0" lang="en-US" sz="1600" b="1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indicates whether this semaphore is to be shared between the threads of a process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(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=0)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, or between processes (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600" b="0" i="1" u="none" strike="noStrike" kern="1200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0). The </a:t>
                          </a:r>
                          <a:r>
                            <a:rPr kumimoji="0" lang="en-US" sz="16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value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specifies the initial value for the semaphore (how many resources).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sem_destroy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//Destroy a 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sem_trywait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non-blocking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sem_post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//Release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++.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426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17" t="-890" r="-154" b="-7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66BE03-8967-5C4F-8D56-015ACD7E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2590800" cy="1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3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0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88406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5E4B-6BAD-0149-9077-F1FE943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Multi-t</a:t>
            </a:r>
            <a:r>
              <a:rPr lang="en-US" dirty="0"/>
              <a:t>hreads for application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E6F7-41DB-BC47-A8AF-1153AF6C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F4354-9C73-8B4E-8B4C-02DB79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C3F9-3E51-314B-8903-BE80BD5B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8C5D-00BF-E84C-AEF6-B6AB58DE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676400"/>
            <a:ext cx="6184900" cy="441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66BD6-5327-354C-9482-075C99D9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" y="2782083"/>
            <a:ext cx="2737082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F3FD9-16A4-8B42-85D2-338D4109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9550"/>
            <a:ext cx="2524496" cy="10403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10D422-C8E9-7B45-8E6D-B83957728F4B}"/>
              </a:ext>
            </a:extLst>
          </p:cNvPr>
          <p:cNvSpPr/>
          <p:nvPr/>
        </p:nvSpPr>
        <p:spPr>
          <a:xfrm>
            <a:off x="7013408" y="3429000"/>
            <a:ext cx="381000" cy="121920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FBA4-370F-F44D-8B61-8B53406E934C}"/>
              </a:ext>
            </a:extLst>
          </p:cNvPr>
          <p:cNvSpPr txBox="1"/>
          <p:nvPr/>
        </p:nvSpPr>
        <p:spPr>
          <a:xfrm>
            <a:off x="7413556" y="3684657"/>
            <a:ext cx="127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by 20x</a:t>
            </a:r>
          </a:p>
        </p:txBody>
      </p:sp>
    </p:spTree>
    <p:extLst>
      <p:ext uri="{BB962C8B-B14F-4D97-AF65-F5344CB8AC3E}">
        <p14:creationId xmlns:p14="http://schemas.microsoft.com/office/powerpoint/2010/main" val="256780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369188" y="3032933"/>
            <a:ext cx="1425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37D31-A181-044F-97A4-0C22C519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36896"/>
            <a:ext cx="3542920" cy="22256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150280" y="6156962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128302" y="5181601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512168" y="50819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505756" y="605411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1384C-BA71-584A-A7CD-2F9C40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34" y="4543426"/>
            <a:ext cx="3606117" cy="2219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221233" y="5954424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200482" y="4973875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4542827" y="48858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4547888" y="586945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</p:spTree>
    <p:extLst>
      <p:ext uri="{BB962C8B-B14F-4D97-AF65-F5344CB8AC3E}">
        <p14:creationId xmlns:p14="http://schemas.microsoft.com/office/powerpoint/2010/main" val="4160570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4073" y="3750757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2273" y="3750757"/>
            <a:ext cx="3505200" cy="365760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521" y="3750757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5" y="1934435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633" y="1931302"/>
            <a:ext cx="4157317" cy="22186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683852" y="2774992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4062-2498-3742-BAF9-B351CEFE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886448"/>
            <a:ext cx="8450277" cy="4445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927" y="762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20DE18C9-F70E-8948-AD4D-F82316CDF2B2}"/>
              </a:ext>
            </a:extLst>
          </p:cNvPr>
          <p:cNvSpPr txBox="1">
            <a:spLocks/>
          </p:cNvSpPr>
          <p:nvPr/>
        </p:nvSpPr>
        <p:spPr>
          <a:xfrm>
            <a:off x="528620" y="6182735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7FEF7-0890-084C-A159-74EBABDD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28" y="4284275"/>
            <a:ext cx="3817828" cy="2398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054D44-C4B2-E84B-9BF6-355C80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192" y="4272036"/>
            <a:ext cx="3955208" cy="243397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3A4312B-E3D2-3347-86A8-8EE324C1FD48}"/>
              </a:ext>
            </a:extLst>
          </p:cNvPr>
          <p:cNvSpPr/>
          <p:nvPr/>
        </p:nvSpPr>
        <p:spPr>
          <a:xfrm>
            <a:off x="5805820" y="2559488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F81B4D-6FCF-5B48-836F-ADA017BC382C}"/>
              </a:ext>
            </a:extLst>
          </p:cNvPr>
          <p:cNvSpPr/>
          <p:nvPr/>
        </p:nvSpPr>
        <p:spPr>
          <a:xfrm>
            <a:off x="1066800" y="5196167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6691EE-D127-8E49-8741-57C7C41C73BA}"/>
              </a:ext>
            </a:extLst>
          </p:cNvPr>
          <p:cNvSpPr/>
          <p:nvPr/>
        </p:nvSpPr>
        <p:spPr>
          <a:xfrm>
            <a:off x="5257800" y="4953000"/>
            <a:ext cx="1676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B514-1C8A-DC47-B26E-B368F58E7840}"/>
              </a:ext>
            </a:extLst>
          </p:cNvPr>
          <p:cNvGrpSpPr/>
          <p:nvPr/>
        </p:nvGrpSpPr>
        <p:grpSpPr>
          <a:xfrm>
            <a:off x="2865547" y="5305607"/>
            <a:ext cx="2064375" cy="607497"/>
            <a:chOff x="2865547" y="5305607"/>
            <a:chExt cx="2064375" cy="607497"/>
          </a:xfrm>
        </p:grpSpPr>
        <p:sp>
          <p:nvSpPr>
            <p:cNvPr id="42" name="Rounded Rectangular Callout 41">
              <a:extLst>
                <a:ext uri="{FF2B5EF4-FFF2-40B4-BE49-F238E27FC236}">
                  <a16:creationId xmlns:a16="http://schemas.microsoft.com/office/drawing/2014/main" id="{FC7098EF-8511-C640-A59B-5FFB6035B83D}"/>
                </a:ext>
              </a:extLst>
            </p:cNvPr>
            <p:cNvSpPr/>
            <p:nvPr/>
          </p:nvSpPr>
          <p:spPr>
            <a:xfrm>
              <a:off x="2877305" y="5308623"/>
              <a:ext cx="2052617" cy="604481"/>
            </a:xfrm>
            <a:prstGeom prst="wedgeRoundRectCallout">
              <a:avLst>
                <a:gd name="adj1" fmla="val -87725"/>
                <a:gd name="adj2" fmla="val -22854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 integer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9AA9915-7696-EE4B-9CFD-73705202A96A}"/>
                </a:ext>
              </a:extLst>
            </p:cNvPr>
            <p:cNvSpPr/>
            <p:nvPr/>
          </p:nvSpPr>
          <p:spPr>
            <a:xfrm>
              <a:off x="2865547" y="5305607"/>
              <a:ext cx="2052617" cy="604481"/>
            </a:xfrm>
            <a:prstGeom prst="wedgeRoundRectCallout">
              <a:avLst>
                <a:gd name="adj1" fmla="val -58450"/>
                <a:gd name="adj2" fmla="val -804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an integer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539B4-36D3-E84B-9178-A022097F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" y="1280285"/>
            <a:ext cx="4506686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6410-EADE-1F44-96A1-86729E7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8" y="1813685"/>
            <a:ext cx="4510391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C2D80-F4D2-9048-8B9B-2CF4104B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17" y="1536453"/>
            <a:ext cx="3817828" cy="2398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3556DC-8FF2-1749-9003-8FEF3282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17" y="4343400"/>
            <a:ext cx="3831383" cy="23577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4D09C8-2EDB-F041-AE94-64E0F486C4F0}"/>
              </a:ext>
            </a:extLst>
          </p:cNvPr>
          <p:cNvCxnSpPr>
            <a:cxnSpLocks/>
          </p:cNvCxnSpPr>
          <p:nvPr/>
        </p:nvCxnSpPr>
        <p:spPr>
          <a:xfrm flipV="1">
            <a:off x="3657600" y="1737485"/>
            <a:ext cx="1447800" cy="1943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BF1F6-79DA-E844-A763-6E5B3FF398AE}"/>
              </a:ext>
            </a:extLst>
          </p:cNvPr>
          <p:cNvCxnSpPr>
            <a:cxnSpLocks/>
          </p:cNvCxnSpPr>
          <p:nvPr/>
        </p:nvCxnSpPr>
        <p:spPr>
          <a:xfrm>
            <a:off x="3429861" y="3934833"/>
            <a:ext cx="1675539" cy="560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2C212EB-A820-814C-B442-92B675BB2A83}"/>
              </a:ext>
            </a:extLst>
          </p:cNvPr>
          <p:cNvSpPr/>
          <p:nvPr/>
        </p:nvSpPr>
        <p:spPr>
          <a:xfrm>
            <a:off x="9138" y="15088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1F89B48-C068-B74C-9455-A6BC504DDF94}"/>
              </a:ext>
            </a:extLst>
          </p:cNvPr>
          <p:cNvSpPr/>
          <p:nvPr/>
        </p:nvSpPr>
        <p:spPr>
          <a:xfrm>
            <a:off x="5508876" y="24232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D173B6A-B851-8048-8BB7-9CCB148D4C4F}"/>
              </a:ext>
            </a:extLst>
          </p:cNvPr>
          <p:cNvSpPr/>
          <p:nvPr/>
        </p:nvSpPr>
        <p:spPr>
          <a:xfrm>
            <a:off x="5517488" y="2639938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F6AEF79-0255-924B-9486-BD8D2C79A0A9}"/>
              </a:ext>
            </a:extLst>
          </p:cNvPr>
          <p:cNvSpPr/>
          <p:nvPr/>
        </p:nvSpPr>
        <p:spPr>
          <a:xfrm>
            <a:off x="5517488" y="28804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0249CCE-9D3B-8046-9056-7F7124A735DF}"/>
              </a:ext>
            </a:extLst>
          </p:cNvPr>
          <p:cNvSpPr/>
          <p:nvPr/>
        </p:nvSpPr>
        <p:spPr>
          <a:xfrm>
            <a:off x="5508876" y="31090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579B697-7006-F84D-A3CE-5B3AFB74045D}"/>
              </a:ext>
            </a:extLst>
          </p:cNvPr>
          <p:cNvSpPr/>
          <p:nvPr/>
        </p:nvSpPr>
        <p:spPr>
          <a:xfrm>
            <a:off x="5623176" y="50383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461EE2-056D-894F-9291-528BF6B1E239}"/>
              </a:ext>
            </a:extLst>
          </p:cNvPr>
          <p:cNvSpPr/>
          <p:nvPr/>
        </p:nvSpPr>
        <p:spPr>
          <a:xfrm>
            <a:off x="5631788" y="5254970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F6E2D5C-30EE-7A47-B0F2-A6C33E38908C}"/>
              </a:ext>
            </a:extLst>
          </p:cNvPr>
          <p:cNvSpPr/>
          <p:nvPr/>
        </p:nvSpPr>
        <p:spPr>
          <a:xfrm>
            <a:off x="5631788" y="54955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EE2D6-84C4-424C-9EE8-FB38F2744521}"/>
              </a:ext>
            </a:extLst>
          </p:cNvPr>
          <p:cNvSpPr/>
          <p:nvPr/>
        </p:nvSpPr>
        <p:spPr>
          <a:xfrm>
            <a:off x="5623176" y="57241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9D18916-C7AC-9F49-A464-5A993101F2E6}"/>
              </a:ext>
            </a:extLst>
          </p:cNvPr>
          <p:cNvSpPr/>
          <p:nvPr/>
        </p:nvSpPr>
        <p:spPr>
          <a:xfrm>
            <a:off x="9138" y="128721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BE1A9EC-4D7A-B540-8233-4E5D30A57AC8}"/>
              </a:ext>
            </a:extLst>
          </p:cNvPr>
          <p:cNvSpPr/>
          <p:nvPr/>
        </p:nvSpPr>
        <p:spPr>
          <a:xfrm>
            <a:off x="5508876" y="220663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A2A37-8BF1-054F-86BA-85AF931D4ED9}"/>
              </a:ext>
            </a:extLst>
          </p:cNvPr>
          <p:cNvSpPr txBox="1"/>
          <p:nvPr/>
        </p:nvSpPr>
        <p:spPr>
          <a:xfrm>
            <a:off x="141316" y="980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586EA-CC1D-0745-86B9-7128A88BF6F5}"/>
              </a:ext>
            </a:extLst>
          </p:cNvPr>
          <p:cNvSpPr/>
          <p:nvPr/>
        </p:nvSpPr>
        <p:spPr>
          <a:xfrm>
            <a:off x="5508876" y="3323900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11ED0CB-D9DA-AD45-B59D-126A7DC1D385}"/>
              </a:ext>
            </a:extLst>
          </p:cNvPr>
          <p:cNvSpPr/>
          <p:nvPr/>
        </p:nvSpPr>
        <p:spPr>
          <a:xfrm>
            <a:off x="5623176" y="480219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0F13F97-6725-2148-957B-24CB5B916372}"/>
              </a:ext>
            </a:extLst>
          </p:cNvPr>
          <p:cNvSpPr/>
          <p:nvPr/>
        </p:nvSpPr>
        <p:spPr>
          <a:xfrm>
            <a:off x="5623176" y="5908865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68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7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28B-2476-5641-B712-03066DDB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64C1-EFF5-3646-B1E7-6F7EC1C9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DF45-8AA2-7D46-9A7C-14B12E9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0B25-52D0-074C-9261-D50E5F9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B994A-4B05-3346-82F8-856BCA70EF54}"/>
              </a:ext>
            </a:extLst>
          </p:cNvPr>
          <p:cNvSpPr txBox="1"/>
          <p:nvPr/>
        </p:nvSpPr>
        <p:spPr>
          <a:xfrm>
            <a:off x="5507735" y="1565243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6FA0-3DD0-9B46-A9C3-EC7CC6B4B8CB}"/>
              </a:ext>
            </a:extLst>
          </p:cNvPr>
          <p:cNvSpPr txBox="1"/>
          <p:nvPr/>
        </p:nvSpPr>
        <p:spPr>
          <a:xfrm>
            <a:off x="2658111" y="1222100"/>
            <a:ext cx="978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H, H</a:t>
            </a:r>
          </a:p>
          <a:p>
            <a:endParaRPr lang="en-US" sz="1400" dirty="0"/>
          </a:p>
          <a:p>
            <a:r>
              <a:rPr lang="en-US" sz="3600" dirty="0"/>
              <a:t>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CDBEC6-A54F-8940-BEBA-74F18DD46F53}"/>
              </a:ext>
            </a:extLst>
          </p:cNvPr>
          <p:cNvSpPr/>
          <p:nvPr/>
        </p:nvSpPr>
        <p:spPr>
          <a:xfrm>
            <a:off x="3904488" y="1719271"/>
            <a:ext cx="133502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30315A-9E9C-E04B-AC41-6D3D08DD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60961"/>
              </p:ext>
            </p:extLst>
          </p:nvPr>
        </p:nvGraphicFramePr>
        <p:xfrm>
          <a:off x="434478" y="2710018"/>
          <a:ext cx="8229600" cy="3525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15513687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99624358"/>
                    </a:ext>
                  </a:extLst>
                </a:gridCol>
              </a:tblGrid>
              <a:tr h="59925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h = 0;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o = 0;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887679"/>
                  </a:ext>
                </a:extLst>
              </a:tr>
              <a:tr h="2924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H is available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//h++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V(h);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//request O; if succeed, O--;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P(o);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O </a:t>
                      </a:r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is available</a:t>
                      </a:r>
                      <a:endParaRPr lang="en-US" sz="16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//o++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V(o);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//request h; if succeed, h--;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//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make H</a:t>
                      </a:r>
                      <a:r>
                        <a:rPr lang="en-US" sz="1400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makeWater();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37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92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CED0-1948-C748-8729-07C0269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err="1"/>
              <a:t>Pthreads</a:t>
            </a:r>
            <a:r>
              <a:rPr lang="en-US" dirty="0"/>
              <a:t>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6B820-F091-1B49-A93E-44A2116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8FCC-615C-0840-8884-22D3E0F3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88B24-1E28-0444-88A5-E000764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253">
            <a:extLst>
              <a:ext uri="{FF2B5EF4-FFF2-40B4-BE49-F238E27FC236}">
                <a16:creationId xmlns:a16="http://schemas.microsoft.com/office/drawing/2014/main" id="{C30D3E43-7A6E-2C45-BC91-A54A7292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4548"/>
              </p:ext>
            </p:extLst>
          </p:nvPr>
        </p:nvGraphicFramePr>
        <p:xfrm>
          <a:off x="533400" y="1295400"/>
          <a:ext cx="8229600" cy="4968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Compiler Command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IBM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  /  cc_r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 (ANSI  /  non-ANSI)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xlf_r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xlf90_r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Fortran - using IBM's Pthreads API (non-portable)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INTEL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LINUX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icpc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COMPAQ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Tru64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cxx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All Above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g++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C++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guidec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KCC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C++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05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05B6-9BF4-484D-926A-5166C247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89C5E-E45C-2341-B292-AC014CBA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BD1D-BCA0-724D-9F7E-2FBD7A3B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0AB1-92A4-F641-833C-14BFC77C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2B60EFB-6BE8-484E-9C20-43FD09C1F2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default state of a thread is </a:t>
            </a:r>
            <a:r>
              <a:rPr lang="en-US" dirty="0">
                <a:solidFill>
                  <a:srgbClr val="C00000"/>
                </a:solidFill>
              </a:rPr>
              <a:t>joinable</a:t>
            </a:r>
            <a:r>
              <a:rPr lang="en-US" dirty="0"/>
              <a:t>. If a thread finishes but is not joined, its state is similar to the zombie process, which is, some resources are not recycled.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DD7712-FAD1-3A4E-A47C-0B60FC62963F}"/>
              </a:ext>
            </a:extLst>
          </p:cNvPr>
          <p:cNvSpPr/>
          <p:nvPr/>
        </p:nvSpPr>
        <p:spPr>
          <a:xfrm>
            <a:off x="243840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B8EEF-420F-FE46-9897-3ABB76F58166}"/>
              </a:ext>
            </a:extLst>
          </p:cNvPr>
          <p:cNvSpPr/>
          <p:nvPr/>
        </p:nvSpPr>
        <p:spPr>
          <a:xfrm>
            <a:off x="480948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02CF42-ED2B-9943-864B-2083382869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24386" y="3383307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42C9C-3EE9-984C-B2A0-5F5A45DC2D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99494" y="3383305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B45FD-790D-CB42-B124-959BDF63949A}"/>
              </a:ext>
            </a:extLst>
          </p:cNvPr>
          <p:cNvCxnSpPr>
            <a:cxnSpLocks/>
          </p:cNvCxnSpPr>
          <p:nvPr/>
        </p:nvCxnSpPr>
        <p:spPr>
          <a:xfrm>
            <a:off x="1585094" y="3383305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308-0D88-9840-84B7-C0012BE759BD}"/>
              </a:ext>
            </a:extLst>
          </p:cNvPr>
          <p:cNvSpPr txBox="1"/>
          <p:nvPr/>
        </p:nvSpPr>
        <p:spPr>
          <a:xfrm>
            <a:off x="3559532" y="2977077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C5AB8-9470-9142-9F4F-60915A9140CD}"/>
              </a:ext>
            </a:extLst>
          </p:cNvPr>
          <p:cNvSpPr txBox="1"/>
          <p:nvPr/>
        </p:nvSpPr>
        <p:spPr>
          <a:xfrm>
            <a:off x="4855262" y="267317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9ADAF-DFDB-6A40-AE04-29604115EF03}"/>
              </a:ext>
            </a:extLst>
          </p:cNvPr>
          <p:cNvSpPr/>
          <p:nvPr/>
        </p:nvSpPr>
        <p:spPr>
          <a:xfrm>
            <a:off x="7180560" y="3161743"/>
            <a:ext cx="853306" cy="473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B920-BB99-2A47-A4EE-8F8FE7F4CA55}"/>
              </a:ext>
            </a:extLst>
          </p:cNvPr>
          <p:cNvSpPr txBox="1"/>
          <p:nvPr/>
        </p:nvSpPr>
        <p:spPr>
          <a:xfrm>
            <a:off x="5760276" y="2962102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join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38059-FD6A-2B49-A89E-8032B5CD5694}"/>
              </a:ext>
            </a:extLst>
          </p:cNvPr>
          <p:cNvSpPr txBox="1"/>
          <p:nvPr/>
        </p:nvSpPr>
        <p:spPr>
          <a:xfrm>
            <a:off x="1628294" y="2957681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9B403-AB98-3642-85C0-F88D6C7F2041}"/>
              </a:ext>
            </a:extLst>
          </p:cNvPr>
          <p:cNvSpPr txBox="1"/>
          <p:nvPr/>
        </p:nvSpPr>
        <p:spPr>
          <a:xfrm>
            <a:off x="398762" y="31986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joinable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1933BE-4C60-AF46-A00A-0F5C80FDEAC3}"/>
              </a:ext>
            </a:extLst>
          </p:cNvPr>
          <p:cNvSpPr/>
          <p:nvPr/>
        </p:nvSpPr>
        <p:spPr>
          <a:xfrm>
            <a:off x="245002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D7D4E2-BCEB-BB41-85F8-4BE4A0E60DDD}"/>
              </a:ext>
            </a:extLst>
          </p:cNvPr>
          <p:cNvSpPr/>
          <p:nvPr/>
        </p:nvSpPr>
        <p:spPr>
          <a:xfrm>
            <a:off x="482110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6004D-E3E6-664E-8254-51766F89A3C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36015" y="4735559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3D952-B565-384F-8F6F-14B8D64D380B}"/>
              </a:ext>
            </a:extLst>
          </p:cNvPr>
          <p:cNvCxnSpPr>
            <a:cxnSpLocks/>
          </p:cNvCxnSpPr>
          <p:nvPr/>
        </p:nvCxnSpPr>
        <p:spPr>
          <a:xfrm>
            <a:off x="5611123" y="4735557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C24DB-DD95-E24D-950E-09BC45274727}"/>
              </a:ext>
            </a:extLst>
          </p:cNvPr>
          <p:cNvCxnSpPr>
            <a:cxnSpLocks/>
          </p:cNvCxnSpPr>
          <p:nvPr/>
        </p:nvCxnSpPr>
        <p:spPr>
          <a:xfrm>
            <a:off x="1596723" y="4735557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2D3DAD-7129-5E4B-91BF-A3920E7285F7}"/>
              </a:ext>
            </a:extLst>
          </p:cNvPr>
          <p:cNvSpPr txBox="1"/>
          <p:nvPr/>
        </p:nvSpPr>
        <p:spPr>
          <a:xfrm>
            <a:off x="3571161" y="4329329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51589-0E29-7844-8572-33BD44C9C608}"/>
              </a:ext>
            </a:extLst>
          </p:cNvPr>
          <p:cNvSpPr txBox="1"/>
          <p:nvPr/>
        </p:nvSpPr>
        <p:spPr>
          <a:xfrm>
            <a:off x="4866891" y="40254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41E61-9185-B549-954B-EA77E274863B}"/>
              </a:ext>
            </a:extLst>
          </p:cNvPr>
          <p:cNvSpPr txBox="1"/>
          <p:nvPr/>
        </p:nvSpPr>
        <p:spPr>
          <a:xfrm>
            <a:off x="5909054" y="4052330"/>
            <a:ext cx="11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94DC6-8A0F-B348-8F7A-56DA5CEF9E42}"/>
              </a:ext>
            </a:extLst>
          </p:cNvPr>
          <p:cNvSpPr txBox="1"/>
          <p:nvPr/>
        </p:nvSpPr>
        <p:spPr>
          <a:xfrm>
            <a:off x="1639923" y="4309933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BCB7F-A6FB-E948-90BE-2A360F6E9D9D}"/>
              </a:ext>
            </a:extLst>
          </p:cNvPr>
          <p:cNvSpPr txBox="1"/>
          <p:nvPr/>
        </p:nvSpPr>
        <p:spPr>
          <a:xfrm>
            <a:off x="410391" y="4550891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detached</a:t>
            </a:r>
          </a:p>
        </p:txBody>
      </p:sp>
    </p:spTree>
    <p:extLst>
      <p:ext uri="{BB962C8B-B14F-4D97-AF65-F5344CB8AC3E}">
        <p14:creationId xmlns:p14="http://schemas.microsoft.com/office/powerpoint/2010/main" val="1813568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https://github.com/kevinsuo/CS7172/blob/master/pthread_detach.c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083-FB7A-7343-9882-DCF2798C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" y="1242023"/>
            <a:ext cx="5561076" cy="945691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28489" y="1019464"/>
            <a:ext cx="2643811" cy="599540"/>
          </a:xfrm>
          <a:prstGeom prst="wedgeRoundRectCallout">
            <a:avLst>
              <a:gd name="adj1" fmla="val -79560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Resources will not be released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2071492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C5645-8224-A446-B3EE-265F77FC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89447"/>
            <a:ext cx="5588000" cy="88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https://github.com/kevinsuo/CS7172/blob/master/pthread_detach.c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39421" y="1579714"/>
            <a:ext cx="2438401" cy="262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101648" y="1030068"/>
            <a:ext cx="2948376" cy="646331"/>
          </a:xfrm>
          <a:prstGeom prst="wedgeRoundRectCallout">
            <a:avLst>
              <a:gd name="adj1" fmla="val -70594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Set itself not joinable</a:t>
            </a:r>
          </a:p>
          <a:p>
            <a:pPr algn="ctr"/>
            <a:r>
              <a:rPr lang="en-US" dirty="0"/>
              <a:t>Resources will be released.</a:t>
            </a:r>
          </a:p>
        </p:txBody>
      </p:sp>
    </p:spTree>
    <p:extLst>
      <p:ext uri="{BB962C8B-B14F-4D97-AF65-F5344CB8AC3E}">
        <p14:creationId xmlns:p14="http://schemas.microsoft.com/office/powerpoint/2010/main" val="315128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40D-100E-8240-88AD-C9A4728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3281E-0766-D44D-9250-40102E1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6D0A3-DC66-BE49-AD13-E531108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5B9C-D979-AE43-A648-896CAA7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50E98-C29B-BC46-8BDD-685127B92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N:1 (User-level threading) </a:t>
            </a:r>
          </a:p>
          <a:p>
            <a:pPr lvl="1"/>
            <a:r>
              <a:rPr lang="en-US" dirty="0"/>
              <a:t>GNU Portable Threads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1:1 (Kernel-level threading) </a:t>
            </a:r>
          </a:p>
          <a:p>
            <a:pPr lvl="1"/>
            <a:r>
              <a:rPr lang="en-US" dirty="0"/>
              <a:t>Native POSIX Thread Library (Pthread)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M:N (Hybrid threading) </a:t>
            </a:r>
          </a:p>
          <a:p>
            <a:pPr lvl="1"/>
            <a:r>
              <a:rPr lang="en-US" dirty="0"/>
              <a:t>Solaris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BA76-E5BC-A844-A123-491B4E1A15B6}"/>
              </a:ext>
            </a:extLst>
          </p:cNvPr>
          <p:cNvSpPr/>
          <p:nvPr/>
        </p:nvSpPr>
        <p:spPr>
          <a:xfrm>
            <a:off x="1003300" y="2120540"/>
            <a:ext cx="362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https://www.gnu.org/software/pth/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9773E-477E-7540-A7EE-8DB2AD5A8A38}"/>
              </a:ext>
            </a:extLst>
          </p:cNvPr>
          <p:cNvSpPr/>
          <p:nvPr/>
        </p:nvSpPr>
        <p:spPr>
          <a:xfrm>
            <a:off x="990600" y="3983892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https://en.wikipedia.org/wiki/Native_POSIX_Thread_Library</a:t>
            </a:r>
            <a:endParaRPr lang="en-US" dirty="0"/>
          </a:p>
          <a:p>
            <a:r>
              <a:rPr lang="en-US" dirty="0"/>
              <a:t>Linux/MacOS/Windows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3BF59-B538-5C46-8AD8-DA26C163325F}"/>
              </a:ext>
            </a:extLst>
          </p:cNvPr>
          <p:cNvSpPr/>
          <p:nvPr/>
        </p:nvSpPr>
        <p:spPr>
          <a:xfrm>
            <a:off x="1900348" y="5721586"/>
            <a:ext cx="2976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https://www.oracle.com/solaris/solaris11/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CF9F1-416C-3140-A65E-03E866AC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3" y="944149"/>
            <a:ext cx="2895600" cy="178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1FAD9-1E54-534B-8814-C52BCFDC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67276"/>
            <a:ext cx="2371244" cy="2021725"/>
          </a:xfrm>
          <a:prstGeom prst="rect">
            <a:avLst/>
          </a:prstGeom>
        </p:spPr>
      </p:pic>
      <p:pic>
        <p:nvPicPr>
          <p:cNvPr id="12" name="Picture 4" descr="2-14">
            <a:extLst>
              <a:ext uri="{FF2B5EF4-FFF2-40B4-BE49-F238E27FC236}">
                <a16:creationId xmlns:a16="http://schemas.microsoft.com/office/drawing/2014/main" id="{E066D311-D6EC-B148-B52B-3EC57DF3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98506"/>
            <a:ext cx="2663940" cy="15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9F19C3-FB85-1E48-B9E7-5A75F710D2E9}"/>
              </a:ext>
            </a:extLst>
          </p:cNvPr>
          <p:cNvSpPr/>
          <p:nvPr/>
        </p:nvSpPr>
        <p:spPr>
          <a:xfrm>
            <a:off x="304800" y="2825807"/>
            <a:ext cx="8229600" cy="220339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990600"/>
          </a:xfrm>
        </p:spPr>
        <p:txBody>
          <a:bodyPr/>
          <a:lstStyle/>
          <a:p>
            <a:r>
              <a:rPr lang="en-US" dirty="0"/>
              <a:t>4, mutex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046" y="1224038"/>
            <a:ext cx="42672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typical sequence in the use of a mutex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Create and initialize a mutex variable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Several threads attempt to lock the mutex </a:t>
            </a:r>
          </a:p>
          <a:p>
            <a:pPr lvl="2"/>
            <a:r>
              <a:rPr lang="en-US" sz="2800" dirty="0"/>
              <a:t>Only one succeeds and that thread owns the mutex </a:t>
            </a:r>
          </a:p>
          <a:p>
            <a:pPr lvl="2"/>
            <a:r>
              <a:rPr lang="en-US" sz="2800" dirty="0"/>
              <a:t>The owner thread performs some set of actions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The owner unlocks the mutex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Another thread acquires the mutex and repeats the process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Finally the mutex is destroyed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06BF-7FBB-3D40-9F3F-210357B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92" y="1447800"/>
            <a:ext cx="4659162" cy="3210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8ACC7-A8E0-644B-87EF-37F23514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9" y="4761051"/>
            <a:ext cx="4591575" cy="138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3D8C4-734B-D548-AAD1-8F3E12E1B29E}"/>
              </a:ext>
            </a:extLst>
          </p:cNvPr>
          <p:cNvSpPr txBox="1"/>
          <p:nvPr/>
        </p:nvSpPr>
        <p:spPr>
          <a:xfrm>
            <a:off x="7239000" y="16488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4841E-EC05-2240-8078-C98DE0CAF132}"/>
              </a:ext>
            </a:extLst>
          </p:cNvPr>
          <p:cNvSpPr txBox="1"/>
          <p:nvPr/>
        </p:nvSpPr>
        <p:spPr>
          <a:xfrm>
            <a:off x="4728756" y="2743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3F75D-768B-7145-AFF7-E365B55311EC}"/>
              </a:ext>
            </a:extLst>
          </p:cNvPr>
          <p:cNvSpPr txBox="1"/>
          <p:nvPr/>
        </p:nvSpPr>
        <p:spPr>
          <a:xfrm>
            <a:off x="4728756" y="37386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IEEE standardized thread programming interface (IEEE POSIX 1003.1c)</a:t>
            </a:r>
          </a:p>
          <a:p>
            <a:pPr lvl="1"/>
            <a:r>
              <a:rPr lang="en-US" dirty="0">
                <a:hlinkClick r:id="rId2"/>
              </a:rPr>
              <a:t>http://www.open-std.org/jtc1/sc22/WG15/</a:t>
            </a:r>
            <a:endParaRPr lang="en-US" dirty="0"/>
          </a:p>
          <a:p>
            <a:pPr lvl="1"/>
            <a:r>
              <a:rPr lang="en-US" dirty="0"/>
              <a:t>POSIX (Portable Operating System Interface)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8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39990</TotalTime>
  <Words>4864</Words>
  <Application>Microsoft Macintosh PowerPoint</Application>
  <PresentationFormat>On-screen Show (4:3)</PresentationFormat>
  <Paragraphs>901</Paragraphs>
  <Slides>80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Cambria</vt:lpstr>
      <vt:lpstr>Cambria Math</vt:lpstr>
      <vt:lpstr>Courier New</vt:lpstr>
      <vt:lpstr>Wingdings</vt:lpstr>
      <vt:lpstr>Wingdings 3</vt:lpstr>
      <vt:lpstr>Origin</vt:lpstr>
      <vt:lpstr>CS 4504 Parallel and Distributed Computing  POSIX Threads(pthread) Programming</vt:lpstr>
      <vt:lpstr>Outline</vt:lpstr>
      <vt:lpstr>The Thread Model</vt:lpstr>
      <vt:lpstr>The Thread Model</vt:lpstr>
      <vt:lpstr>PowerPoint Presentation</vt:lpstr>
      <vt:lpstr>The Thread Model</vt:lpstr>
      <vt:lpstr>Multi-threads for application performance</vt:lpstr>
      <vt:lpstr>Threading Models</vt:lpstr>
      <vt:lpstr>Pthreads Overview</vt:lpstr>
      <vt:lpstr>Pthreads Overview</vt:lpstr>
      <vt:lpstr>Why Pthreads ?</vt:lpstr>
      <vt:lpstr>Why Pthreads ?</vt:lpstr>
      <vt:lpstr>Outline</vt:lpstr>
      <vt:lpstr>Hello World! </vt:lpstr>
      <vt:lpstr>helloworld-pthread.c</vt:lpstr>
      <vt:lpstr>The Pthreads API</vt:lpstr>
      <vt:lpstr>Compile</vt:lpstr>
      <vt:lpstr>Execution</vt:lpstr>
      <vt:lpstr>Example</vt:lpstr>
      <vt:lpstr>1, Creation &amp; Termination </vt:lpstr>
      <vt:lpstr>1, Creation example </vt:lpstr>
      <vt:lpstr>1, Creation example </vt:lpstr>
      <vt:lpstr>1, Creation &amp; Termination </vt:lpstr>
      <vt:lpstr>1, Termination example </vt:lpstr>
      <vt:lpstr>1, Termination example </vt:lpstr>
      <vt:lpstr>2, identification</vt:lpstr>
      <vt:lpstr>2, identification</vt:lpstr>
      <vt:lpstr>2, identification</vt:lpstr>
      <vt:lpstr>2, identification example</vt:lpstr>
      <vt:lpstr>2, identification example</vt:lpstr>
      <vt:lpstr>3, join</vt:lpstr>
      <vt:lpstr>3, join example</vt:lpstr>
      <vt:lpstr>3, join example</vt:lpstr>
      <vt:lpstr>3, join example</vt:lpstr>
      <vt:lpstr>Outline</vt:lpstr>
      <vt:lpstr>4, mutex lock</vt:lpstr>
      <vt:lpstr>4, mutex – Creating and Destroying Mutexes </vt:lpstr>
      <vt:lpstr>PowerPoint Presentation</vt:lpstr>
      <vt:lpstr>PowerPoint Presentation</vt:lpstr>
      <vt:lpstr>5, mutex – Locking and Unlocking of Mutexes </vt:lpstr>
      <vt:lpstr>PowerPoint Presentation</vt:lpstr>
      <vt:lpstr>pthread_mutex_lock vs. pthread_mutex_trylock </vt:lpstr>
      <vt:lpstr>pthread_mutex_lock vs. pthread_mutex_trylock </vt:lpstr>
      <vt:lpstr>pthread_mutex_lock vs. pthread_mutex_trylock </vt:lpstr>
      <vt:lpstr>pthread_mutex_lock vs. pthread_mutex_trylock </vt:lpstr>
      <vt:lpstr>6, Condition variable</vt:lpstr>
      <vt:lpstr>6, condition variable example</vt:lpstr>
      <vt:lpstr>6, condition variable example</vt:lpstr>
      <vt:lpstr>6, condition variable example</vt:lpstr>
      <vt:lpstr>6, condition variable – Waiting and Signaling Con. Variables</vt:lpstr>
      <vt:lpstr>6, condition variable example</vt:lpstr>
      <vt:lpstr>6, condition variable example</vt:lpstr>
      <vt:lpstr>6, condition variable example</vt:lpstr>
      <vt:lpstr>6, condition variable example</vt:lpstr>
      <vt:lpstr>7, barriers</vt:lpstr>
      <vt:lpstr>7, barriers – Initializing and waiting on barriers</vt:lpstr>
      <vt:lpstr>7, without barriers example</vt:lpstr>
      <vt:lpstr>7, barriers example</vt:lpstr>
      <vt:lpstr>Question</vt:lpstr>
      <vt:lpstr>Question</vt:lpstr>
      <vt:lpstr>Question</vt:lpstr>
      <vt:lpstr>Question</vt:lpstr>
      <vt:lpstr>Question</vt:lpstr>
      <vt:lpstr>Question</vt:lpstr>
      <vt:lpstr>8, semaphore</vt:lpstr>
      <vt:lpstr>Semaphore</vt:lpstr>
      <vt:lpstr>8, semaphore</vt:lpstr>
      <vt:lpstr>Semaphore example</vt:lpstr>
      <vt:lpstr>Semaphore example</vt:lpstr>
      <vt:lpstr>Semaphore example</vt:lpstr>
      <vt:lpstr>PowerPoint Presentation</vt:lpstr>
      <vt:lpstr>Semaphore example</vt:lpstr>
      <vt:lpstr>Semaphore example</vt:lpstr>
      <vt:lpstr>Conclusion</vt:lpstr>
      <vt:lpstr>Semaphore example</vt:lpstr>
      <vt:lpstr>Compiling Pthreads Programs</vt:lpstr>
      <vt:lpstr>4, detach</vt:lpstr>
      <vt:lpstr>4, detach example</vt:lpstr>
      <vt:lpstr>4, detach example</vt:lpstr>
      <vt:lpstr>4, mutex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1505</cp:revision>
  <cp:lastPrinted>2019-09-29T17:47:24Z</cp:lastPrinted>
  <dcterms:created xsi:type="dcterms:W3CDTF">2012-08-09T04:56:17Z</dcterms:created>
  <dcterms:modified xsi:type="dcterms:W3CDTF">2021-04-05T17:49:51Z</dcterms:modified>
</cp:coreProperties>
</file>